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301" r:id="rId7"/>
    <p:sldId id="258" r:id="rId8"/>
    <p:sldId id="262" r:id="rId9"/>
    <p:sldId id="302" r:id="rId10"/>
    <p:sldId id="306" r:id="rId11"/>
    <p:sldId id="305" r:id="rId12"/>
    <p:sldId id="304" r:id="rId13"/>
    <p:sldId id="303" r:id="rId14"/>
    <p:sldId id="260" r:id="rId15"/>
    <p:sldId id="297" r:id="rId16"/>
    <p:sldId id="268" r:id="rId17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95934"/>
  </p:normalViewPr>
  <p:slideViewPr>
    <p:cSldViewPr snapToGrid="0">
      <p:cViewPr varScale="1">
        <p:scale>
          <a:sx n="51" d="100"/>
          <a:sy n="51" d="100"/>
        </p:scale>
        <p:origin x="27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69C3B3-A00E-449B-80B0-E9CCB557ACA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3501EF-8540-40FA-88F9-1A33485249C2}">
      <dgm:prSet/>
      <dgm:spPr/>
      <dgm:t>
        <a:bodyPr/>
        <a:lstStyle/>
        <a:p>
          <a:r>
            <a:rPr lang="en-US" dirty="0" err="1"/>
            <a:t>Alegerea</a:t>
          </a:r>
          <a:r>
            <a:rPr lang="en-US" dirty="0"/>
            <a:t> </a:t>
          </a:r>
          <a:r>
            <a:rPr lang="en-US" dirty="0" err="1"/>
            <a:t>unor</a:t>
          </a:r>
          <a:r>
            <a:rPr lang="en-US" dirty="0"/>
            <a:t> </a:t>
          </a:r>
          <a:r>
            <a:rPr lang="en-US" dirty="0" err="1"/>
            <a:t>scenarii</a:t>
          </a:r>
          <a:r>
            <a:rPr lang="en-US" dirty="0"/>
            <a:t> de test din </a:t>
          </a:r>
          <a:r>
            <a:rPr lang="en-US" dirty="0" err="1"/>
            <a:t>perspectiva</a:t>
          </a:r>
          <a:r>
            <a:rPr lang="en-US" dirty="0"/>
            <a:t> </a:t>
          </a:r>
          <a:r>
            <a:rPr lang="en-US" dirty="0" err="1"/>
            <a:t>unui</a:t>
          </a:r>
          <a:r>
            <a:rPr lang="en-US" dirty="0"/>
            <a:t> </a:t>
          </a:r>
          <a:r>
            <a:rPr lang="en-US" dirty="0" err="1"/>
            <a:t>utilizator</a:t>
          </a:r>
          <a:r>
            <a:rPr lang="en-US" dirty="0"/>
            <a:t> final/real, </a:t>
          </a:r>
          <a:r>
            <a:rPr lang="en-US" dirty="0" err="1"/>
            <a:t>atat</a:t>
          </a:r>
          <a:r>
            <a:rPr lang="en-US" dirty="0"/>
            <a:t> </a:t>
          </a:r>
          <a:r>
            <a:rPr lang="en-US" dirty="0" err="1"/>
            <a:t>scenarii</a:t>
          </a:r>
          <a:r>
            <a:rPr lang="en-US" dirty="0"/>
            <a:t> </a:t>
          </a:r>
          <a:r>
            <a:rPr lang="en-US" dirty="0" err="1"/>
            <a:t>pozitive</a:t>
          </a:r>
          <a:r>
            <a:rPr lang="en-US" dirty="0"/>
            <a:t>, cat </a:t>
          </a:r>
          <a:r>
            <a:rPr lang="en-US" dirty="0" err="1"/>
            <a:t>si</a:t>
          </a:r>
          <a:r>
            <a:rPr lang="en-US" dirty="0"/>
            <a:t> negative</a:t>
          </a:r>
        </a:p>
      </dgm:t>
    </dgm:pt>
    <dgm:pt modelId="{27148CBF-8A57-4ECD-9F7D-BB49D3EABFB5}" type="parTrans" cxnId="{D30DB8DC-47F8-49E2-B904-E5B6ADC74BE5}">
      <dgm:prSet/>
      <dgm:spPr/>
      <dgm:t>
        <a:bodyPr/>
        <a:lstStyle/>
        <a:p>
          <a:endParaRPr lang="en-US"/>
        </a:p>
      </dgm:t>
    </dgm:pt>
    <dgm:pt modelId="{D2939A7B-A0BB-430F-8D5D-1323722EB20C}" type="sibTrans" cxnId="{D30DB8DC-47F8-49E2-B904-E5B6ADC74BE5}">
      <dgm:prSet/>
      <dgm:spPr/>
      <dgm:t>
        <a:bodyPr/>
        <a:lstStyle/>
        <a:p>
          <a:endParaRPr lang="en-US"/>
        </a:p>
      </dgm:t>
    </dgm:pt>
    <dgm:pt modelId="{77A20E7C-26A6-49FB-8033-153AAD834FCC}">
      <dgm:prSet/>
      <dgm:spPr/>
      <dgm:t>
        <a:bodyPr/>
        <a:lstStyle/>
        <a:p>
          <a:r>
            <a:rPr lang="en-US"/>
            <a:t>Construirea testelor pe baza librariei Selenium (Java), fiind una din cele mai utilizate</a:t>
          </a:r>
        </a:p>
      </dgm:t>
    </dgm:pt>
    <dgm:pt modelId="{77B198C2-DB74-406F-BA3A-EF1FFE9E4553}" type="parTrans" cxnId="{3E57194F-6F95-418C-B200-DF86C1FB5E00}">
      <dgm:prSet/>
      <dgm:spPr/>
      <dgm:t>
        <a:bodyPr/>
        <a:lstStyle/>
        <a:p>
          <a:endParaRPr lang="en-US"/>
        </a:p>
      </dgm:t>
    </dgm:pt>
    <dgm:pt modelId="{09A5777E-B2B7-4A17-A0FC-669953471576}" type="sibTrans" cxnId="{3E57194F-6F95-418C-B200-DF86C1FB5E00}">
      <dgm:prSet/>
      <dgm:spPr/>
      <dgm:t>
        <a:bodyPr/>
        <a:lstStyle/>
        <a:p>
          <a:endParaRPr lang="en-US"/>
        </a:p>
      </dgm:t>
    </dgm:pt>
    <dgm:pt modelId="{81CF3C68-7EF9-41DE-87E6-5032F5FA7BDB}">
      <dgm:prSet/>
      <dgm:spPr/>
      <dgm:t>
        <a:bodyPr/>
        <a:lstStyle/>
        <a:p>
          <a:r>
            <a:rPr lang="en-US"/>
            <a:t>Structurarea testelor folosind Cucumber care permite descrierea pasilor de testare folosind un limbaj usor de inteles</a:t>
          </a:r>
        </a:p>
      </dgm:t>
    </dgm:pt>
    <dgm:pt modelId="{3750D8A3-36A1-4274-B67C-50CE8B692BE1}" type="parTrans" cxnId="{4580AFD2-81C0-4D70-89E8-2C8C3959CB71}">
      <dgm:prSet/>
      <dgm:spPr/>
      <dgm:t>
        <a:bodyPr/>
        <a:lstStyle/>
        <a:p>
          <a:endParaRPr lang="en-US"/>
        </a:p>
      </dgm:t>
    </dgm:pt>
    <dgm:pt modelId="{26B43E5F-3B6D-4604-9922-69055BBB0B58}" type="sibTrans" cxnId="{4580AFD2-81C0-4D70-89E8-2C8C3959CB71}">
      <dgm:prSet/>
      <dgm:spPr/>
      <dgm:t>
        <a:bodyPr/>
        <a:lstStyle/>
        <a:p>
          <a:endParaRPr lang="en-US"/>
        </a:p>
      </dgm:t>
    </dgm:pt>
    <dgm:pt modelId="{C76379F4-B752-4252-B926-EC15CD247F76}">
      <dgm:prSet/>
      <dgm:spPr/>
      <dgm:t>
        <a:bodyPr/>
        <a:lstStyle/>
        <a:p>
          <a:r>
            <a:rPr lang="en-US"/>
            <a:t>Organizarea testelor pe funtionalitati distincte pentru a putea extinde cu usurinta cu cazuri noi de testare</a:t>
          </a:r>
        </a:p>
      </dgm:t>
    </dgm:pt>
    <dgm:pt modelId="{A8A419F4-2081-41D0-A263-36106DFDF459}" type="parTrans" cxnId="{1CB9240C-2468-42F2-B7A9-C9B82644857A}">
      <dgm:prSet/>
      <dgm:spPr/>
      <dgm:t>
        <a:bodyPr/>
        <a:lstStyle/>
        <a:p>
          <a:endParaRPr lang="en-US"/>
        </a:p>
      </dgm:t>
    </dgm:pt>
    <dgm:pt modelId="{82614A09-EA95-4289-9007-EE299EAA62A8}" type="sibTrans" cxnId="{1CB9240C-2468-42F2-B7A9-C9B82644857A}">
      <dgm:prSet/>
      <dgm:spPr/>
      <dgm:t>
        <a:bodyPr/>
        <a:lstStyle/>
        <a:p>
          <a:endParaRPr lang="en-US"/>
        </a:p>
      </dgm:t>
    </dgm:pt>
    <dgm:pt modelId="{2A1F9F18-2772-4C6B-9AD6-17769790FEE0}">
      <dgm:prSet/>
      <dgm:spPr/>
      <dgm:t>
        <a:bodyPr/>
        <a:lstStyle/>
        <a:p>
          <a:r>
            <a:rPr lang="en-US"/>
            <a:t>Refolosirea pasilor de testare unde este posibil (exemplu: accesare pagina, accept cookie, abonare newsletter etc)</a:t>
          </a:r>
        </a:p>
      </dgm:t>
    </dgm:pt>
    <dgm:pt modelId="{D2387733-DA9F-48D6-8652-DD8D6CD9CA14}" type="parTrans" cxnId="{AB40506C-7CD6-4218-88E2-5BAC2FDC3C9F}">
      <dgm:prSet/>
      <dgm:spPr/>
      <dgm:t>
        <a:bodyPr/>
        <a:lstStyle/>
        <a:p>
          <a:endParaRPr lang="en-US"/>
        </a:p>
      </dgm:t>
    </dgm:pt>
    <dgm:pt modelId="{776A55AF-5A75-4535-9E09-2AB4E067A495}" type="sibTrans" cxnId="{AB40506C-7CD6-4218-88E2-5BAC2FDC3C9F}">
      <dgm:prSet/>
      <dgm:spPr/>
      <dgm:t>
        <a:bodyPr/>
        <a:lstStyle/>
        <a:p>
          <a:endParaRPr lang="en-US"/>
        </a:p>
      </dgm:t>
    </dgm:pt>
    <dgm:pt modelId="{FE15648D-F24D-464F-BD05-CD605F0D0C68}">
      <dgm:prSet/>
      <dgm:spPr/>
      <dgm:t>
        <a:bodyPr/>
        <a:lstStyle/>
        <a:p>
          <a:r>
            <a:rPr lang="en-US" dirty="0" err="1"/>
            <a:t>Posibilitatea</a:t>
          </a:r>
          <a:r>
            <a:rPr lang="en-US" dirty="0"/>
            <a:t> </a:t>
          </a:r>
          <a:r>
            <a:rPr lang="en-US" dirty="0" err="1"/>
            <a:t>rularii</a:t>
          </a:r>
          <a:r>
            <a:rPr lang="en-US" dirty="0"/>
            <a:t> </a:t>
          </a:r>
          <a:r>
            <a:rPr lang="en-US" dirty="0" err="1"/>
            <a:t>testelor</a:t>
          </a:r>
          <a:r>
            <a:rPr lang="en-US" dirty="0"/>
            <a:t> individual </a:t>
          </a:r>
          <a:r>
            <a:rPr lang="en-US" dirty="0" err="1"/>
            <a:t>sau</a:t>
          </a:r>
          <a:r>
            <a:rPr lang="en-US" dirty="0"/>
            <a:t> integral, </a:t>
          </a:r>
          <a:r>
            <a:rPr lang="en-US" dirty="0" err="1"/>
            <a:t>dupa</a:t>
          </a:r>
          <a:r>
            <a:rPr lang="en-US" dirty="0"/>
            <a:t> </a:t>
          </a:r>
          <a:r>
            <a:rPr lang="en-US" dirty="0" err="1"/>
            <a:t>caz</a:t>
          </a:r>
          <a:endParaRPr lang="en-US" dirty="0"/>
        </a:p>
      </dgm:t>
    </dgm:pt>
    <dgm:pt modelId="{81F3FF25-2E67-4D7E-A2A7-5AEEA199EF07}" type="parTrans" cxnId="{4140248C-33D0-45ED-857E-8B4281804ADC}">
      <dgm:prSet/>
      <dgm:spPr/>
      <dgm:t>
        <a:bodyPr/>
        <a:lstStyle/>
        <a:p>
          <a:endParaRPr lang="en-US"/>
        </a:p>
      </dgm:t>
    </dgm:pt>
    <dgm:pt modelId="{3C1F2ED4-2290-4525-80D5-0BBFD098FD33}" type="sibTrans" cxnId="{4140248C-33D0-45ED-857E-8B4281804ADC}">
      <dgm:prSet/>
      <dgm:spPr/>
      <dgm:t>
        <a:bodyPr/>
        <a:lstStyle/>
        <a:p>
          <a:endParaRPr lang="en-US"/>
        </a:p>
      </dgm:t>
    </dgm:pt>
    <dgm:pt modelId="{F3DBDA8E-EF0C-44CB-A8A7-860A06676D27}" type="pres">
      <dgm:prSet presAssocID="{4E69C3B3-A00E-449B-80B0-E9CCB557ACA2}" presName="Name0" presStyleCnt="0">
        <dgm:presLayoutVars>
          <dgm:dir/>
          <dgm:resizeHandles val="exact"/>
        </dgm:presLayoutVars>
      </dgm:prSet>
      <dgm:spPr/>
    </dgm:pt>
    <dgm:pt modelId="{BFBFCB41-256C-44A2-BD93-E216FCDE0246}" type="pres">
      <dgm:prSet presAssocID="{143501EF-8540-40FA-88F9-1A33485249C2}" presName="node" presStyleLbl="node1" presStyleIdx="0" presStyleCnt="6">
        <dgm:presLayoutVars>
          <dgm:bulletEnabled val="1"/>
        </dgm:presLayoutVars>
      </dgm:prSet>
      <dgm:spPr/>
    </dgm:pt>
    <dgm:pt modelId="{8ACB4479-1541-4B2C-8823-23E7F03E46B3}" type="pres">
      <dgm:prSet presAssocID="{D2939A7B-A0BB-430F-8D5D-1323722EB20C}" presName="sibTrans" presStyleLbl="sibTrans1D1" presStyleIdx="0" presStyleCnt="5"/>
      <dgm:spPr/>
    </dgm:pt>
    <dgm:pt modelId="{9C029113-4204-4D7D-B332-964CFEAF4DB0}" type="pres">
      <dgm:prSet presAssocID="{D2939A7B-A0BB-430F-8D5D-1323722EB20C}" presName="connectorText" presStyleLbl="sibTrans1D1" presStyleIdx="0" presStyleCnt="5"/>
      <dgm:spPr/>
    </dgm:pt>
    <dgm:pt modelId="{EAE7C16E-918C-4FE4-B264-ECF25FF8DFEF}" type="pres">
      <dgm:prSet presAssocID="{77A20E7C-26A6-49FB-8033-153AAD834FCC}" presName="node" presStyleLbl="node1" presStyleIdx="1" presStyleCnt="6">
        <dgm:presLayoutVars>
          <dgm:bulletEnabled val="1"/>
        </dgm:presLayoutVars>
      </dgm:prSet>
      <dgm:spPr/>
    </dgm:pt>
    <dgm:pt modelId="{A1943885-BCFF-46ED-BA42-3D22D7DD3635}" type="pres">
      <dgm:prSet presAssocID="{09A5777E-B2B7-4A17-A0FC-669953471576}" presName="sibTrans" presStyleLbl="sibTrans1D1" presStyleIdx="1" presStyleCnt="5"/>
      <dgm:spPr/>
    </dgm:pt>
    <dgm:pt modelId="{693AEF50-CAC1-413C-A340-60547DE20DDF}" type="pres">
      <dgm:prSet presAssocID="{09A5777E-B2B7-4A17-A0FC-669953471576}" presName="connectorText" presStyleLbl="sibTrans1D1" presStyleIdx="1" presStyleCnt="5"/>
      <dgm:spPr/>
    </dgm:pt>
    <dgm:pt modelId="{5EBAD2E7-10C5-47ED-AD81-89655EA7CC1C}" type="pres">
      <dgm:prSet presAssocID="{81CF3C68-7EF9-41DE-87E6-5032F5FA7BDB}" presName="node" presStyleLbl="node1" presStyleIdx="2" presStyleCnt="6">
        <dgm:presLayoutVars>
          <dgm:bulletEnabled val="1"/>
        </dgm:presLayoutVars>
      </dgm:prSet>
      <dgm:spPr/>
    </dgm:pt>
    <dgm:pt modelId="{7390147B-2D9B-4EB2-A14F-F8D424596592}" type="pres">
      <dgm:prSet presAssocID="{26B43E5F-3B6D-4604-9922-69055BBB0B58}" presName="sibTrans" presStyleLbl="sibTrans1D1" presStyleIdx="2" presStyleCnt="5"/>
      <dgm:spPr/>
    </dgm:pt>
    <dgm:pt modelId="{1875F2CC-D303-4A48-9A12-916502254668}" type="pres">
      <dgm:prSet presAssocID="{26B43E5F-3B6D-4604-9922-69055BBB0B58}" presName="connectorText" presStyleLbl="sibTrans1D1" presStyleIdx="2" presStyleCnt="5"/>
      <dgm:spPr/>
    </dgm:pt>
    <dgm:pt modelId="{86E9D7BF-3EB6-41D0-90FA-CD02B846EB31}" type="pres">
      <dgm:prSet presAssocID="{C76379F4-B752-4252-B926-EC15CD247F76}" presName="node" presStyleLbl="node1" presStyleIdx="3" presStyleCnt="6">
        <dgm:presLayoutVars>
          <dgm:bulletEnabled val="1"/>
        </dgm:presLayoutVars>
      </dgm:prSet>
      <dgm:spPr/>
    </dgm:pt>
    <dgm:pt modelId="{E26C6E85-3441-448E-A594-6EBF565689DD}" type="pres">
      <dgm:prSet presAssocID="{82614A09-EA95-4289-9007-EE299EAA62A8}" presName="sibTrans" presStyleLbl="sibTrans1D1" presStyleIdx="3" presStyleCnt="5"/>
      <dgm:spPr/>
    </dgm:pt>
    <dgm:pt modelId="{DCDEA98D-6CE6-4F2F-9FE0-F85B4580B1EA}" type="pres">
      <dgm:prSet presAssocID="{82614A09-EA95-4289-9007-EE299EAA62A8}" presName="connectorText" presStyleLbl="sibTrans1D1" presStyleIdx="3" presStyleCnt="5"/>
      <dgm:spPr/>
    </dgm:pt>
    <dgm:pt modelId="{38856792-1813-447C-8D99-7B2F25F9259A}" type="pres">
      <dgm:prSet presAssocID="{2A1F9F18-2772-4C6B-9AD6-17769790FEE0}" presName="node" presStyleLbl="node1" presStyleIdx="4" presStyleCnt="6">
        <dgm:presLayoutVars>
          <dgm:bulletEnabled val="1"/>
        </dgm:presLayoutVars>
      </dgm:prSet>
      <dgm:spPr/>
    </dgm:pt>
    <dgm:pt modelId="{DA800275-73E7-45DE-B81E-9D2105104739}" type="pres">
      <dgm:prSet presAssocID="{776A55AF-5A75-4535-9E09-2AB4E067A495}" presName="sibTrans" presStyleLbl="sibTrans1D1" presStyleIdx="4" presStyleCnt="5"/>
      <dgm:spPr/>
    </dgm:pt>
    <dgm:pt modelId="{ECC228AB-B2F3-430F-A166-FB9987D70079}" type="pres">
      <dgm:prSet presAssocID="{776A55AF-5A75-4535-9E09-2AB4E067A495}" presName="connectorText" presStyleLbl="sibTrans1D1" presStyleIdx="4" presStyleCnt="5"/>
      <dgm:spPr/>
    </dgm:pt>
    <dgm:pt modelId="{F521E612-C4F4-4B21-9957-47191AC07C83}" type="pres">
      <dgm:prSet presAssocID="{FE15648D-F24D-464F-BD05-CD605F0D0C68}" presName="node" presStyleLbl="node1" presStyleIdx="5" presStyleCnt="6">
        <dgm:presLayoutVars>
          <dgm:bulletEnabled val="1"/>
        </dgm:presLayoutVars>
      </dgm:prSet>
      <dgm:spPr/>
    </dgm:pt>
  </dgm:ptLst>
  <dgm:cxnLst>
    <dgm:cxn modelId="{BC1D5905-CE6B-47B7-AE82-B0D6E09A3B0C}" type="presOf" srcId="{C76379F4-B752-4252-B926-EC15CD247F76}" destId="{86E9D7BF-3EB6-41D0-90FA-CD02B846EB31}" srcOrd="0" destOrd="0" presId="urn:microsoft.com/office/officeart/2016/7/layout/RepeatingBendingProcessNew"/>
    <dgm:cxn modelId="{1CB9240C-2468-42F2-B7A9-C9B82644857A}" srcId="{4E69C3B3-A00E-449B-80B0-E9CCB557ACA2}" destId="{C76379F4-B752-4252-B926-EC15CD247F76}" srcOrd="3" destOrd="0" parTransId="{A8A419F4-2081-41D0-A263-36106DFDF459}" sibTransId="{82614A09-EA95-4289-9007-EE299EAA62A8}"/>
    <dgm:cxn modelId="{668B4012-C947-46CA-A496-87A8A6868300}" type="presOf" srcId="{776A55AF-5A75-4535-9E09-2AB4E067A495}" destId="{ECC228AB-B2F3-430F-A166-FB9987D70079}" srcOrd="1" destOrd="0" presId="urn:microsoft.com/office/officeart/2016/7/layout/RepeatingBendingProcessNew"/>
    <dgm:cxn modelId="{F364071E-A163-4200-A35A-63A37A1070A5}" type="presOf" srcId="{82614A09-EA95-4289-9007-EE299EAA62A8}" destId="{E26C6E85-3441-448E-A594-6EBF565689DD}" srcOrd="0" destOrd="0" presId="urn:microsoft.com/office/officeart/2016/7/layout/RepeatingBendingProcessNew"/>
    <dgm:cxn modelId="{C46A4024-89CE-4E2B-98F2-4C37934DFB61}" type="presOf" srcId="{82614A09-EA95-4289-9007-EE299EAA62A8}" destId="{DCDEA98D-6CE6-4F2F-9FE0-F85B4580B1EA}" srcOrd="1" destOrd="0" presId="urn:microsoft.com/office/officeart/2016/7/layout/RepeatingBendingProcessNew"/>
    <dgm:cxn modelId="{DA6D6528-2D64-4BEC-9D37-2DDCAA3847A7}" type="presOf" srcId="{776A55AF-5A75-4535-9E09-2AB4E067A495}" destId="{DA800275-73E7-45DE-B81E-9D2105104739}" srcOrd="0" destOrd="0" presId="urn:microsoft.com/office/officeart/2016/7/layout/RepeatingBendingProcessNew"/>
    <dgm:cxn modelId="{45E9DB61-D5EA-444F-8F6F-74B8EB6CD737}" type="presOf" srcId="{09A5777E-B2B7-4A17-A0FC-669953471576}" destId="{A1943885-BCFF-46ED-BA42-3D22D7DD3635}" srcOrd="0" destOrd="0" presId="urn:microsoft.com/office/officeart/2016/7/layout/RepeatingBendingProcessNew"/>
    <dgm:cxn modelId="{01901162-6B25-4981-98A6-79B6BF984B39}" type="presOf" srcId="{26B43E5F-3B6D-4604-9922-69055BBB0B58}" destId="{1875F2CC-D303-4A48-9A12-916502254668}" srcOrd="1" destOrd="0" presId="urn:microsoft.com/office/officeart/2016/7/layout/RepeatingBendingProcessNew"/>
    <dgm:cxn modelId="{CD8DA463-5155-47AE-B79A-18F0F7FB9B49}" type="presOf" srcId="{D2939A7B-A0BB-430F-8D5D-1323722EB20C}" destId="{9C029113-4204-4D7D-B332-964CFEAF4DB0}" srcOrd="1" destOrd="0" presId="urn:microsoft.com/office/officeart/2016/7/layout/RepeatingBendingProcessNew"/>
    <dgm:cxn modelId="{CB490B66-2213-4FE7-AC1E-A548B52950ED}" type="presOf" srcId="{143501EF-8540-40FA-88F9-1A33485249C2}" destId="{BFBFCB41-256C-44A2-BD93-E216FCDE0246}" srcOrd="0" destOrd="0" presId="urn:microsoft.com/office/officeart/2016/7/layout/RepeatingBendingProcessNew"/>
    <dgm:cxn modelId="{AB40506C-7CD6-4218-88E2-5BAC2FDC3C9F}" srcId="{4E69C3B3-A00E-449B-80B0-E9CCB557ACA2}" destId="{2A1F9F18-2772-4C6B-9AD6-17769790FEE0}" srcOrd="4" destOrd="0" parTransId="{D2387733-DA9F-48D6-8652-DD8D6CD9CA14}" sibTransId="{776A55AF-5A75-4535-9E09-2AB4E067A495}"/>
    <dgm:cxn modelId="{3E57194F-6F95-418C-B200-DF86C1FB5E00}" srcId="{4E69C3B3-A00E-449B-80B0-E9CCB557ACA2}" destId="{77A20E7C-26A6-49FB-8033-153AAD834FCC}" srcOrd="1" destOrd="0" parTransId="{77B198C2-DB74-406F-BA3A-EF1FFE9E4553}" sibTransId="{09A5777E-B2B7-4A17-A0FC-669953471576}"/>
    <dgm:cxn modelId="{811D3175-D1AC-4758-BBFD-A54C82D5A9A0}" type="presOf" srcId="{09A5777E-B2B7-4A17-A0FC-669953471576}" destId="{693AEF50-CAC1-413C-A340-60547DE20DDF}" srcOrd="1" destOrd="0" presId="urn:microsoft.com/office/officeart/2016/7/layout/RepeatingBendingProcessNew"/>
    <dgm:cxn modelId="{46880358-36D3-44F6-9AB9-2766A615174B}" type="presOf" srcId="{26B43E5F-3B6D-4604-9922-69055BBB0B58}" destId="{7390147B-2D9B-4EB2-A14F-F8D424596592}" srcOrd="0" destOrd="0" presId="urn:microsoft.com/office/officeart/2016/7/layout/RepeatingBendingProcessNew"/>
    <dgm:cxn modelId="{A617D459-3BC9-4301-931F-AC13B331A8C8}" type="presOf" srcId="{D2939A7B-A0BB-430F-8D5D-1323722EB20C}" destId="{8ACB4479-1541-4B2C-8823-23E7F03E46B3}" srcOrd="0" destOrd="0" presId="urn:microsoft.com/office/officeart/2016/7/layout/RepeatingBendingProcessNew"/>
    <dgm:cxn modelId="{4140248C-33D0-45ED-857E-8B4281804ADC}" srcId="{4E69C3B3-A00E-449B-80B0-E9CCB557ACA2}" destId="{FE15648D-F24D-464F-BD05-CD605F0D0C68}" srcOrd="5" destOrd="0" parTransId="{81F3FF25-2E67-4D7E-A2A7-5AEEA199EF07}" sibTransId="{3C1F2ED4-2290-4525-80D5-0BBFD098FD33}"/>
    <dgm:cxn modelId="{1A23F293-33A1-4A6A-A91B-5DC455D43B76}" type="presOf" srcId="{4E69C3B3-A00E-449B-80B0-E9CCB557ACA2}" destId="{F3DBDA8E-EF0C-44CB-A8A7-860A06676D27}" srcOrd="0" destOrd="0" presId="urn:microsoft.com/office/officeart/2016/7/layout/RepeatingBendingProcessNew"/>
    <dgm:cxn modelId="{BD784E9B-6E83-4F95-8EBB-5A996CE3F601}" type="presOf" srcId="{FE15648D-F24D-464F-BD05-CD605F0D0C68}" destId="{F521E612-C4F4-4B21-9957-47191AC07C83}" srcOrd="0" destOrd="0" presId="urn:microsoft.com/office/officeart/2016/7/layout/RepeatingBendingProcessNew"/>
    <dgm:cxn modelId="{4428CFBE-23D0-4576-AA45-0024BEC30840}" type="presOf" srcId="{77A20E7C-26A6-49FB-8033-153AAD834FCC}" destId="{EAE7C16E-918C-4FE4-B264-ECF25FF8DFEF}" srcOrd="0" destOrd="0" presId="urn:microsoft.com/office/officeart/2016/7/layout/RepeatingBendingProcessNew"/>
    <dgm:cxn modelId="{9330C4C4-6986-4DD2-A366-F9BEE907621D}" type="presOf" srcId="{2A1F9F18-2772-4C6B-9AD6-17769790FEE0}" destId="{38856792-1813-447C-8D99-7B2F25F9259A}" srcOrd="0" destOrd="0" presId="urn:microsoft.com/office/officeart/2016/7/layout/RepeatingBendingProcessNew"/>
    <dgm:cxn modelId="{0D1168D2-E544-4151-920A-4EAAC0D37B6E}" type="presOf" srcId="{81CF3C68-7EF9-41DE-87E6-5032F5FA7BDB}" destId="{5EBAD2E7-10C5-47ED-AD81-89655EA7CC1C}" srcOrd="0" destOrd="0" presId="urn:microsoft.com/office/officeart/2016/7/layout/RepeatingBendingProcessNew"/>
    <dgm:cxn modelId="{4580AFD2-81C0-4D70-89E8-2C8C3959CB71}" srcId="{4E69C3B3-A00E-449B-80B0-E9CCB557ACA2}" destId="{81CF3C68-7EF9-41DE-87E6-5032F5FA7BDB}" srcOrd="2" destOrd="0" parTransId="{3750D8A3-36A1-4274-B67C-50CE8B692BE1}" sibTransId="{26B43E5F-3B6D-4604-9922-69055BBB0B58}"/>
    <dgm:cxn modelId="{D30DB8DC-47F8-49E2-B904-E5B6ADC74BE5}" srcId="{4E69C3B3-A00E-449B-80B0-E9CCB557ACA2}" destId="{143501EF-8540-40FA-88F9-1A33485249C2}" srcOrd="0" destOrd="0" parTransId="{27148CBF-8A57-4ECD-9F7D-BB49D3EABFB5}" sibTransId="{D2939A7B-A0BB-430F-8D5D-1323722EB20C}"/>
    <dgm:cxn modelId="{79E000E6-DD29-4F88-9B6B-7EAD1D29D7DA}" type="presParOf" srcId="{F3DBDA8E-EF0C-44CB-A8A7-860A06676D27}" destId="{BFBFCB41-256C-44A2-BD93-E216FCDE0246}" srcOrd="0" destOrd="0" presId="urn:microsoft.com/office/officeart/2016/7/layout/RepeatingBendingProcessNew"/>
    <dgm:cxn modelId="{CB0E4102-5902-4D2C-B7F9-F6566B618D0A}" type="presParOf" srcId="{F3DBDA8E-EF0C-44CB-A8A7-860A06676D27}" destId="{8ACB4479-1541-4B2C-8823-23E7F03E46B3}" srcOrd="1" destOrd="0" presId="urn:microsoft.com/office/officeart/2016/7/layout/RepeatingBendingProcessNew"/>
    <dgm:cxn modelId="{E1D70BB5-6BEC-4AA5-BD39-4D565AA64EC5}" type="presParOf" srcId="{8ACB4479-1541-4B2C-8823-23E7F03E46B3}" destId="{9C029113-4204-4D7D-B332-964CFEAF4DB0}" srcOrd="0" destOrd="0" presId="urn:microsoft.com/office/officeart/2016/7/layout/RepeatingBendingProcessNew"/>
    <dgm:cxn modelId="{AD65A38A-B792-4047-A9CA-9D60D22F7296}" type="presParOf" srcId="{F3DBDA8E-EF0C-44CB-A8A7-860A06676D27}" destId="{EAE7C16E-918C-4FE4-B264-ECF25FF8DFEF}" srcOrd="2" destOrd="0" presId="urn:microsoft.com/office/officeart/2016/7/layout/RepeatingBendingProcessNew"/>
    <dgm:cxn modelId="{01FA7840-D163-42F2-A1D5-CCDE5F45A6D1}" type="presParOf" srcId="{F3DBDA8E-EF0C-44CB-A8A7-860A06676D27}" destId="{A1943885-BCFF-46ED-BA42-3D22D7DD3635}" srcOrd="3" destOrd="0" presId="urn:microsoft.com/office/officeart/2016/7/layout/RepeatingBendingProcessNew"/>
    <dgm:cxn modelId="{99C78FFE-6866-4A7D-B837-B94FF16D7226}" type="presParOf" srcId="{A1943885-BCFF-46ED-BA42-3D22D7DD3635}" destId="{693AEF50-CAC1-413C-A340-60547DE20DDF}" srcOrd="0" destOrd="0" presId="urn:microsoft.com/office/officeart/2016/7/layout/RepeatingBendingProcessNew"/>
    <dgm:cxn modelId="{9E70A09B-184D-4EDF-931D-8C4869081B11}" type="presParOf" srcId="{F3DBDA8E-EF0C-44CB-A8A7-860A06676D27}" destId="{5EBAD2E7-10C5-47ED-AD81-89655EA7CC1C}" srcOrd="4" destOrd="0" presId="urn:microsoft.com/office/officeart/2016/7/layout/RepeatingBendingProcessNew"/>
    <dgm:cxn modelId="{0BBB5D52-840F-403F-A9AA-01EC3E3B7BE6}" type="presParOf" srcId="{F3DBDA8E-EF0C-44CB-A8A7-860A06676D27}" destId="{7390147B-2D9B-4EB2-A14F-F8D424596592}" srcOrd="5" destOrd="0" presId="urn:microsoft.com/office/officeart/2016/7/layout/RepeatingBendingProcessNew"/>
    <dgm:cxn modelId="{94FE0AC8-72C0-49CD-9E48-15A1FB2F06FB}" type="presParOf" srcId="{7390147B-2D9B-4EB2-A14F-F8D424596592}" destId="{1875F2CC-D303-4A48-9A12-916502254668}" srcOrd="0" destOrd="0" presId="urn:microsoft.com/office/officeart/2016/7/layout/RepeatingBendingProcessNew"/>
    <dgm:cxn modelId="{8984CB6A-813C-48EA-B377-E408DE0BED55}" type="presParOf" srcId="{F3DBDA8E-EF0C-44CB-A8A7-860A06676D27}" destId="{86E9D7BF-3EB6-41D0-90FA-CD02B846EB31}" srcOrd="6" destOrd="0" presId="urn:microsoft.com/office/officeart/2016/7/layout/RepeatingBendingProcessNew"/>
    <dgm:cxn modelId="{BEA926F9-7FE2-47C1-A9C9-B302CECE1137}" type="presParOf" srcId="{F3DBDA8E-EF0C-44CB-A8A7-860A06676D27}" destId="{E26C6E85-3441-448E-A594-6EBF565689DD}" srcOrd="7" destOrd="0" presId="urn:microsoft.com/office/officeart/2016/7/layout/RepeatingBendingProcessNew"/>
    <dgm:cxn modelId="{6D2AB757-D5F7-477D-836B-24D874A00151}" type="presParOf" srcId="{E26C6E85-3441-448E-A594-6EBF565689DD}" destId="{DCDEA98D-6CE6-4F2F-9FE0-F85B4580B1EA}" srcOrd="0" destOrd="0" presId="urn:microsoft.com/office/officeart/2016/7/layout/RepeatingBendingProcessNew"/>
    <dgm:cxn modelId="{4EF67A18-3C35-40D9-BDD7-938FF17B4279}" type="presParOf" srcId="{F3DBDA8E-EF0C-44CB-A8A7-860A06676D27}" destId="{38856792-1813-447C-8D99-7B2F25F9259A}" srcOrd="8" destOrd="0" presId="urn:microsoft.com/office/officeart/2016/7/layout/RepeatingBendingProcessNew"/>
    <dgm:cxn modelId="{61D58C08-7BAB-479C-8D91-835D241E487E}" type="presParOf" srcId="{F3DBDA8E-EF0C-44CB-A8A7-860A06676D27}" destId="{DA800275-73E7-45DE-B81E-9D2105104739}" srcOrd="9" destOrd="0" presId="urn:microsoft.com/office/officeart/2016/7/layout/RepeatingBendingProcessNew"/>
    <dgm:cxn modelId="{263E637F-D9D2-409A-8DBE-F233404E8A2B}" type="presParOf" srcId="{DA800275-73E7-45DE-B81E-9D2105104739}" destId="{ECC228AB-B2F3-430F-A166-FB9987D70079}" srcOrd="0" destOrd="0" presId="urn:microsoft.com/office/officeart/2016/7/layout/RepeatingBendingProcessNew"/>
    <dgm:cxn modelId="{D2FC4E06-3F6E-47F7-ABA2-82DC73748CF3}" type="presParOf" srcId="{F3DBDA8E-EF0C-44CB-A8A7-860A06676D27}" destId="{F521E612-C4F4-4B21-9957-47191AC07C83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EF56BF-5EC0-42C4-A5EA-92E0289FF11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A6C4CF1-6FD5-4F39-A5B4-582346142B83}">
      <dgm:prSet/>
      <dgm:spPr/>
      <dgm:t>
        <a:bodyPr/>
        <a:lstStyle/>
        <a:p>
          <a:pPr>
            <a:defRPr cap="all"/>
          </a:pPr>
          <a:r>
            <a:rPr lang="en-US" dirty="0"/>
            <a:t>Register</a:t>
          </a:r>
        </a:p>
      </dgm:t>
    </dgm:pt>
    <dgm:pt modelId="{4CE79971-BC0F-43A9-9663-190544350B0A}" type="parTrans" cxnId="{6024226C-211F-4F7E-BE1F-60D50C55BF7B}">
      <dgm:prSet/>
      <dgm:spPr/>
      <dgm:t>
        <a:bodyPr/>
        <a:lstStyle/>
        <a:p>
          <a:endParaRPr lang="en-US"/>
        </a:p>
      </dgm:t>
    </dgm:pt>
    <dgm:pt modelId="{58A88926-9FDB-4E44-AEF1-75B0612E7B1F}" type="sibTrans" cxnId="{6024226C-211F-4F7E-BE1F-60D50C55BF7B}">
      <dgm:prSet/>
      <dgm:spPr/>
      <dgm:t>
        <a:bodyPr/>
        <a:lstStyle/>
        <a:p>
          <a:endParaRPr lang="en-US"/>
        </a:p>
      </dgm:t>
    </dgm:pt>
    <dgm:pt modelId="{BAD285A2-484D-49DA-A2F2-BF634EAB7252}">
      <dgm:prSet/>
      <dgm:spPr/>
      <dgm:t>
        <a:bodyPr/>
        <a:lstStyle/>
        <a:p>
          <a:pPr>
            <a:defRPr cap="all"/>
          </a:pPr>
          <a:r>
            <a:rPr lang="en-US"/>
            <a:t>Add to cart</a:t>
          </a:r>
        </a:p>
      </dgm:t>
    </dgm:pt>
    <dgm:pt modelId="{F4FAE06A-9DDA-41D0-8A49-7326C3B86F70}" type="parTrans" cxnId="{4F8A0F79-9B8F-4EEA-82E4-6DD91FF4AEE2}">
      <dgm:prSet/>
      <dgm:spPr/>
      <dgm:t>
        <a:bodyPr/>
        <a:lstStyle/>
        <a:p>
          <a:endParaRPr lang="en-US"/>
        </a:p>
      </dgm:t>
    </dgm:pt>
    <dgm:pt modelId="{ABACE62B-C4BC-4BC8-8484-9325824B1942}" type="sibTrans" cxnId="{4F8A0F79-9B8F-4EEA-82E4-6DD91FF4AEE2}">
      <dgm:prSet/>
      <dgm:spPr/>
      <dgm:t>
        <a:bodyPr/>
        <a:lstStyle/>
        <a:p>
          <a:endParaRPr lang="en-US"/>
        </a:p>
      </dgm:t>
    </dgm:pt>
    <dgm:pt modelId="{C83FEDD0-3B96-43BC-87B6-4C7401757972}">
      <dgm:prSet/>
      <dgm:spPr/>
      <dgm:t>
        <a:bodyPr/>
        <a:lstStyle/>
        <a:p>
          <a:pPr>
            <a:defRPr cap="all"/>
          </a:pPr>
          <a:r>
            <a:rPr lang="en-US"/>
            <a:t>Delivery and return</a:t>
          </a:r>
        </a:p>
      </dgm:t>
    </dgm:pt>
    <dgm:pt modelId="{C410897D-050C-4415-912D-9FB125F6667D}" type="parTrans" cxnId="{6470103A-5328-414D-A8BE-006F7E8F26A3}">
      <dgm:prSet/>
      <dgm:spPr/>
      <dgm:t>
        <a:bodyPr/>
        <a:lstStyle/>
        <a:p>
          <a:endParaRPr lang="en-US"/>
        </a:p>
      </dgm:t>
    </dgm:pt>
    <dgm:pt modelId="{756160E2-3F46-4BB9-B744-241800C4BBE4}" type="sibTrans" cxnId="{6470103A-5328-414D-A8BE-006F7E8F26A3}">
      <dgm:prSet/>
      <dgm:spPr/>
      <dgm:t>
        <a:bodyPr/>
        <a:lstStyle/>
        <a:p>
          <a:endParaRPr lang="en-US"/>
        </a:p>
      </dgm:t>
    </dgm:pt>
    <dgm:pt modelId="{534ED290-5BB5-4834-A3DA-E1437848BC49}">
      <dgm:prSet/>
      <dgm:spPr/>
      <dgm:t>
        <a:bodyPr/>
        <a:lstStyle/>
        <a:p>
          <a:pPr>
            <a:defRPr cap="all"/>
          </a:pPr>
          <a:r>
            <a:rPr lang="en-US"/>
            <a:t>Update password</a:t>
          </a:r>
        </a:p>
      </dgm:t>
    </dgm:pt>
    <dgm:pt modelId="{526DB0C5-99C1-4BDB-A6DF-AD718035DDF3}" type="parTrans" cxnId="{7DFA23B0-DFE1-46BB-8E45-7C7670FABF8C}">
      <dgm:prSet/>
      <dgm:spPr/>
      <dgm:t>
        <a:bodyPr/>
        <a:lstStyle/>
        <a:p>
          <a:endParaRPr lang="en-US"/>
        </a:p>
      </dgm:t>
    </dgm:pt>
    <dgm:pt modelId="{2E772956-3BAB-448A-A4FD-8B2369937C59}" type="sibTrans" cxnId="{7DFA23B0-DFE1-46BB-8E45-7C7670FABF8C}">
      <dgm:prSet/>
      <dgm:spPr/>
      <dgm:t>
        <a:bodyPr/>
        <a:lstStyle/>
        <a:p>
          <a:endParaRPr lang="en-US"/>
        </a:p>
      </dgm:t>
    </dgm:pt>
    <dgm:pt modelId="{9C1E9D55-4251-43B8-A790-29AB581B68E6}">
      <dgm:prSet/>
      <dgm:spPr/>
      <dgm:t>
        <a:bodyPr/>
        <a:lstStyle/>
        <a:p>
          <a:pPr>
            <a:defRPr cap="all"/>
          </a:pPr>
          <a:r>
            <a:rPr lang="en-US"/>
            <a:t>Review</a:t>
          </a:r>
        </a:p>
      </dgm:t>
    </dgm:pt>
    <dgm:pt modelId="{EA9091CB-59BD-4D89-B37C-36731BE3294B}" type="parTrans" cxnId="{F21CCBE5-2471-4B62-907B-E80FEAB4EFFE}">
      <dgm:prSet/>
      <dgm:spPr/>
      <dgm:t>
        <a:bodyPr/>
        <a:lstStyle/>
        <a:p>
          <a:endParaRPr lang="en-US"/>
        </a:p>
      </dgm:t>
    </dgm:pt>
    <dgm:pt modelId="{2F9A5F35-7FA9-454C-889D-F4E0D572C422}" type="sibTrans" cxnId="{F21CCBE5-2471-4B62-907B-E80FEAB4EFFE}">
      <dgm:prSet/>
      <dgm:spPr/>
      <dgm:t>
        <a:bodyPr/>
        <a:lstStyle/>
        <a:p>
          <a:endParaRPr lang="en-US"/>
        </a:p>
      </dgm:t>
    </dgm:pt>
    <dgm:pt modelId="{624D2F7A-9B0C-425F-A571-E3F08ADBA36D}" type="pres">
      <dgm:prSet presAssocID="{4CEF56BF-5EC0-42C4-A5EA-92E0289FF118}" presName="root" presStyleCnt="0">
        <dgm:presLayoutVars>
          <dgm:dir/>
          <dgm:resizeHandles val="exact"/>
        </dgm:presLayoutVars>
      </dgm:prSet>
      <dgm:spPr/>
    </dgm:pt>
    <dgm:pt modelId="{C0DF2E08-9515-4F1C-9A85-1D9A56A2D2CD}" type="pres">
      <dgm:prSet presAssocID="{EA6C4CF1-6FD5-4F39-A5B4-582346142B83}" presName="compNode" presStyleCnt="0"/>
      <dgm:spPr/>
    </dgm:pt>
    <dgm:pt modelId="{D81695A6-0D54-45EB-A76F-0A6D7BBCA529}" type="pres">
      <dgm:prSet presAssocID="{EA6C4CF1-6FD5-4F39-A5B4-582346142B83}" presName="iconBgRect" presStyleLbl="bgShp" presStyleIdx="0" presStyleCnt="5"/>
      <dgm:spPr/>
    </dgm:pt>
    <dgm:pt modelId="{7CBAEF88-F62B-4E80-B91C-3DFB76E0A296}" type="pres">
      <dgm:prSet presAssocID="{EA6C4CF1-6FD5-4F39-A5B4-582346142B8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7B8090F-2AD1-422D-BAAE-2CFD2B7C892E}" type="pres">
      <dgm:prSet presAssocID="{EA6C4CF1-6FD5-4F39-A5B4-582346142B83}" presName="spaceRect" presStyleCnt="0"/>
      <dgm:spPr/>
    </dgm:pt>
    <dgm:pt modelId="{A58D8D05-3FC3-4848-8B0D-F781E3F85794}" type="pres">
      <dgm:prSet presAssocID="{EA6C4CF1-6FD5-4F39-A5B4-582346142B83}" presName="textRect" presStyleLbl="revTx" presStyleIdx="0" presStyleCnt="5">
        <dgm:presLayoutVars>
          <dgm:chMax val="1"/>
          <dgm:chPref val="1"/>
        </dgm:presLayoutVars>
      </dgm:prSet>
      <dgm:spPr/>
    </dgm:pt>
    <dgm:pt modelId="{11A24E9F-2FB5-4087-9928-0FDC37650CA1}" type="pres">
      <dgm:prSet presAssocID="{58A88926-9FDB-4E44-AEF1-75B0612E7B1F}" presName="sibTrans" presStyleCnt="0"/>
      <dgm:spPr/>
    </dgm:pt>
    <dgm:pt modelId="{B417E307-28A0-413A-BF48-00962FB68200}" type="pres">
      <dgm:prSet presAssocID="{BAD285A2-484D-49DA-A2F2-BF634EAB7252}" presName="compNode" presStyleCnt="0"/>
      <dgm:spPr/>
    </dgm:pt>
    <dgm:pt modelId="{6FC1F065-A1FA-4200-A799-4AF8D8DA2A2C}" type="pres">
      <dgm:prSet presAssocID="{BAD285A2-484D-49DA-A2F2-BF634EAB7252}" presName="iconBgRect" presStyleLbl="bgShp" presStyleIdx="1" presStyleCnt="5"/>
      <dgm:spPr/>
    </dgm:pt>
    <dgm:pt modelId="{BBC60842-B898-4869-AC8D-4539ABED011C}" type="pres">
      <dgm:prSet presAssocID="{BAD285A2-484D-49DA-A2F2-BF634EAB725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B233118F-174F-4CAF-ADDF-8F08290ED39E}" type="pres">
      <dgm:prSet presAssocID="{BAD285A2-484D-49DA-A2F2-BF634EAB7252}" presName="spaceRect" presStyleCnt="0"/>
      <dgm:spPr/>
    </dgm:pt>
    <dgm:pt modelId="{91DB0569-63CC-4162-B80A-6CA552D1884B}" type="pres">
      <dgm:prSet presAssocID="{BAD285A2-484D-49DA-A2F2-BF634EAB7252}" presName="textRect" presStyleLbl="revTx" presStyleIdx="1" presStyleCnt="5">
        <dgm:presLayoutVars>
          <dgm:chMax val="1"/>
          <dgm:chPref val="1"/>
        </dgm:presLayoutVars>
      </dgm:prSet>
      <dgm:spPr/>
    </dgm:pt>
    <dgm:pt modelId="{A40E325D-DABD-4B1E-92C7-95E8BD4A1E67}" type="pres">
      <dgm:prSet presAssocID="{ABACE62B-C4BC-4BC8-8484-9325824B1942}" presName="sibTrans" presStyleCnt="0"/>
      <dgm:spPr/>
    </dgm:pt>
    <dgm:pt modelId="{D3868060-16A6-4FF4-BD9F-CD07477D7FE2}" type="pres">
      <dgm:prSet presAssocID="{C83FEDD0-3B96-43BC-87B6-4C7401757972}" presName="compNode" presStyleCnt="0"/>
      <dgm:spPr/>
    </dgm:pt>
    <dgm:pt modelId="{2BB648E0-4226-474A-8244-1CC614D50137}" type="pres">
      <dgm:prSet presAssocID="{C83FEDD0-3B96-43BC-87B6-4C7401757972}" presName="iconBgRect" presStyleLbl="bgShp" presStyleIdx="2" presStyleCnt="5"/>
      <dgm:spPr/>
    </dgm:pt>
    <dgm:pt modelId="{4A791475-1B4A-4D0A-88A5-AC259EEFB203}" type="pres">
      <dgm:prSet presAssocID="{C83FEDD0-3B96-43BC-87B6-4C740175797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9D89F4AF-8CE6-40AA-A30F-6FDB1700D22C}" type="pres">
      <dgm:prSet presAssocID="{C83FEDD0-3B96-43BC-87B6-4C7401757972}" presName="spaceRect" presStyleCnt="0"/>
      <dgm:spPr/>
    </dgm:pt>
    <dgm:pt modelId="{4050E98D-804D-48F5-99EA-017CD8801DBF}" type="pres">
      <dgm:prSet presAssocID="{C83FEDD0-3B96-43BC-87B6-4C7401757972}" presName="textRect" presStyleLbl="revTx" presStyleIdx="2" presStyleCnt="5">
        <dgm:presLayoutVars>
          <dgm:chMax val="1"/>
          <dgm:chPref val="1"/>
        </dgm:presLayoutVars>
      </dgm:prSet>
      <dgm:spPr/>
    </dgm:pt>
    <dgm:pt modelId="{B899E2AF-6AFF-409B-BFDF-AE161717E80C}" type="pres">
      <dgm:prSet presAssocID="{756160E2-3F46-4BB9-B744-241800C4BBE4}" presName="sibTrans" presStyleCnt="0"/>
      <dgm:spPr/>
    </dgm:pt>
    <dgm:pt modelId="{008B3484-6608-4805-9FB8-5A91A4490712}" type="pres">
      <dgm:prSet presAssocID="{534ED290-5BB5-4834-A3DA-E1437848BC49}" presName="compNode" presStyleCnt="0"/>
      <dgm:spPr/>
    </dgm:pt>
    <dgm:pt modelId="{5E7FBF31-198A-42B3-9829-1FB5EBDE4B86}" type="pres">
      <dgm:prSet presAssocID="{534ED290-5BB5-4834-A3DA-E1437848BC49}" presName="iconBgRect" presStyleLbl="bgShp" presStyleIdx="3" presStyleCnt="5"/>
      <dgm:spPr/>
    </dgm:pt>
    <dgm:pt modelId="{18C56ABC-FDAF-4A48-96F4-3546B6C6DE94}" type="pres">
      <dgm:prSet presAssocID="{534ED290-5BB5-4834-A3DA-E1437848BC4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F82AF81-CBEB-471A-BF94-2EF588A4BEB3}" type="pres">
      <dgm:prSet presAssocID="{534ED290-5BB5-4834-A3DA-E1437848BC49}" presName="spaceRect" presStyleCnt="0"/>
      <dgm:spPr/>
    </dgm:pt>
    <dgm:pt modelId="{DCAC197D-7791-4341-86C4-D18A5D0A67ED}" type="pres">
      <dgm:prSet presAssocID="{534ED290-5BB5-4834-A3DA-E1437848BC49}" presName="textRect" presStyleLbl="revTx" presStyleIdx="3" presStyleCnt="5">
        <dgm:presLayoutVars>
          <dgm:chMax val="1"/>
          <dgm:chPref val="1"/>
        </dgm:presLayoutVars>
      </dgm:prSet>
      <dgm:spPr/>
    </dgm:pt>
    <dgm:pt modelId="{26F3C65E-9A10-4461-8318-7B793100AA05}" type="pres">
      <dgm:prSet presAssocID="{2E772956-3BAB-448A-A4FD-8B2369937C59}" presName="sibTrans" presStyleCnt="0"/>
      <dgm:spPr/>
    </dgm:pt>
    <dgm:pt modelId="{FE782F6D-D88C-4E10-B41E-636C00CE31CF}" type="pres">
      <dgm:prSet presAssocID="{9C1E9D55-4251-43B8-A790-29AB581B68E6}" presName="compNode" presStyleCnt="0"/>
      <dgm:spPr/>
    </dgm:pt>
    <dgm:pt modelId="{5BA2980A-42A3-46B6-A23E-38B17307C556}" type="pres">
      <dgm:prSet presAssocID="{9C1E9D55-4251-43B8-A790-29AB581B68E6}" presName="iconBgRect" presStyleLbl="bgShp" presStyleIdx="4" presStyleCnt="5"/>
      <dgm:spPr/>
    </dgm:pt>
    <dgm:pt modelId="{7DB71A25-249C-4B8D-A0AB-4D7CF943FD9E}" type="pres">
      <dgm:prSet presAssocID="{9C1E9D55-4251-43B8-A790-29AB581B68E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05DCE251-DA9D-4255-B3BA-3D6830F6B66C}" type="pres">
      <dgm:prSet presAssocID="{9C1E9D55-4251-43B8-A790-29AB581B68E6}" presName="spaceRect" presStyleCnt="0"/>
      <dgm:spPr/>
    </dgm:pt>
    <dgm:pt modelId="{4399BB0F-EB41-486C-98A5-D4B439079931}" type="pres">
      <dgm:prSet presAssocID="{9C1E9D55-4251-43B8-A790-29AB581B68E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018B932-8D40-47C9-AF33-5F99DF5A8EC6}" type="presOf" srcId="{BAD285A2-484D-49DA-A2F2-BF634EAB7252}" destId="{91DB0569-63CC-4162-B80A-6CA552D1884B}" srcOrd="0" destOrd="0" presId="urn:microsoft.com/office/officeart/2018/5/layout/IconCircleLabelList"/>
    <dgm:cxn modelId="{E34E5934-BB72-41B6-8555-2FBBA50CE06B}" type="presOf" srcId="{EA6C4CF1-6FD5-4F39-A5B4-582346142B83}" destId="{A58D8D05-3FC3-4848-8B0D-F781E3F85794}" srcOrd="0" destOrd="0" presId="urn:microsoft.com/office/officeart/2018/5/layout/IconCircleLabelList"/>
    <dgm:cxn modelId="{6470103A-5328-414D-A8BE-006F7E8F26A3}" srcId="{4CEF56BF-5EC0-42C4-A5EA-92E0289FF118}" destId="{C83FEDD0-3B96-43BC-87B6-4C7401757972}" srcOrd="2" destOrd="0" parTransId="{C410897D-050C-4415-912D-9FB125F6667D}" sibTransId="{756160E2-3F46-4BB9-B744-241800C4BBE4}"/>
    <dgm:cxn modelId="{6024226C-211F-4F7E-BE1F-60D50C55BF7B}" srcId="{4CEF56BF-5EC0-42C4-A5EA-92E0289FF118}" destId="{EA6C4CF1-6FD5-4F39-A5B4-582346142B83}" srcOrd="0" destOrd="0" parTransId="{4CE79971-BC0F-43A9-9663-190544350B0A}" sibTransId="{58A88926-9FDB-4E44-AEF1-75B0612E7B1F}"/>
    <dgm:cxn modelId="{7B0D6853-F8E5-4D80-9963-74C5DEA7D05B}" type="presOf" srcId="{4CEF56BF-5EC0-42C4-A5EA-92E0289FF118}" destId="{624D2F7A-9B0C-425F-A571-E3F08ADBA36D}" srcOrd="0" destOrd="0" presId="urn:microsoft.com/office/officeart/2018/5/layout/IconCircleLabelList"/>
    <dgm:cxn modelId="{AD0F5374-706B-4D2C-B89D-28C403DDB0CA}" type="presOf" srcId="{534ED290-5BB5-4834-A3DA-E1437848BC49}" destId="{DCAC197D-7791-4341-86C4-D18A5D0A67ED}" srcOrd="0" destOrd="0" presId="urn:microsoft.com/office/officeart/2018/5/layout/IconCircleLabelList"/>
    <dgm:cxn modelId="{A8E7A957-1D16-440E-8303-8B30E7FB3C83}" type="presOf" srcId="{9C1E9D55-4251-43B8-A790-29AB581B68E6}" destId="{4399BB0F-EB41-486C-98A5-D4B439079931}" srcOrd="0" destOrd="0" presId="urn:microsoft.com/office/officeart/2018/5/layout/IconCircleLabelList"/>
    <dgm:cxn modelId="{4F8A0F79-9B8F-4EEA-82E4-6DD91FF4AEE2}" srcId="{4CEF56BF-5EC0-42C4-A5EA-92E0289FF118}" destId="{BAD285A2-484D-49DA-A2F2-BF634EAB7252}" srcOrd="1" destOrd="0" parTransId="{F4FAE06A-9DDA-41D0-8A49-7326C3B86F70}" sibTransId="{ABACE62B-C4BC-4BC8-8484-9325824B1942}"/>
    <dgm:cxn modelId="{7DFA23B0-DFE1-46BB-8E45-7C7670FABF8C}" srcId="{4CEF56BF-5EC0-42C4-A5EA-92E0289FF118}" destId="{534ED290-5BB5-4834-A3DA-E1437848BC49}" srcOrd="3" destOrd="0" parTransId="{526DB0C5-99C1-4BDB-A6DF-AD718035DDF3}" sibTransId="{2E772956-3BAB-448A-A4FD-8B2369937C59}"/>
    <dgm:cxn modelId="{F21CCBE5-2471-4B62-907B-E80FEAB4EFFE}" srcId="{4CEF56BF-5EC0-42C4-A5EA-92E0289FF118}" destId="{9C1E9D55-4251-43B8-A790-29AB581B68E6}" srcOrd="4" destOrd="0" parTransId="{EA9091CB-59BD-4D89-B37C-36731BE3294B}" sibTransId="{2F9A5F35-7FA9-454C-889D-F4E0D572C422}"/>
    <dgm:cxn modelId="{6EB105EE-05DD-4A40-985D-6C171453EBAC}" type="presOf" srcId="{C83FEDD0-3B96-43BC-87B6-4C7401757972}" destId="{4050E98D-804D-48F5-99EA-017CD8801DBF}" srcOrd="0" destOrd="0" presId="urn:microsoft.com/office/officeart/2018/5/layout/IconCircleLabelList"/>
    <dgm:cxn modelId="{3C1DFA18-AFAD-42F3-8CD5-C986110EC34B}" type="presParOf" srcId="{624D2F7A-9B0C-425F-A571-E3F08ADBA36D}" destId="{C0DF2E08-9515-4F1C-9A85-1D9A56A2D2CD}" srcOrd="0" destOrd="0" presId="urn:microsoft.com/office/officeart/2018/5/layout/IconCircleLabelList"/>
    <dgm:cxn modelId="{FA0A037B-FE8F-49AC-879D-2A43FDCED052}" type="presParOf" srcId="{C0DF2E08-9515-4F1C-9A85-1D9A56A2D2CD}" destId="{D81695A6-0D54-45EB-A76F-0A6D7BBCA529}" srcOrd="0" destOrd="0" presId="urn:microsoft.com/office/officeart/2018/5/layout/IconCircleLabelList"/>
    <dgm:cxn modelId="{3AD5EA33-FBCA-4456-BEBB-AEB262594E11}" type="presParOf" srcId="{C0DF2E08-9515-4F1C-9A85-1D9A56A2D2CD}" destId="{7CBAEF88-F62B-4E80-B91C-3DFB76E0A296}" srcOrd="1" destOrd="0" presId="urn:microsoft.com/office/officeart/2018/5/layout/IconCircleLabelList"/>
    <dgm:cxn modelId="{E51F3CA9-0A95-42B0-B5A4-E13ABBAACD5D}" type="presParOf" srcId="{C0DF2E08-9515-4F1C-9A85-1D9A56A2D2CD}" destId="{77B8090F-2AD1-422D-BAAE-2CFD2B7C892E}" srcOrd="2" destOrd="0" presId="urn:microsoft.com/office/officeart/2018/5/layout/IconCircleLabelList"/>
    <dgm:cxn modelId="{5D0739C6-F975-420F-9867-57E4F9DC4285}" type="presParOf" srcId="{C0DF2E08-9515-4F1C-9A85-1D9A56A2D2CD}" destId="{A58D8D05-3FC3-4848-8B0D-F781E3F85794}" srcOrd="3" destOrd="0" presId="urn:microsoft.com/office/officeart/2018/5/layout/IconCircleLabelList"/>
    <dgm:cxn modelId="{ADB31FA8-5D98-4700-8933-0A6AB1E040C0}" type="presParOf" srcId="{624D2F7A-9B0C-425F-A571-E3F08ADBA36D}" destId="{11A24E9F-2FB5-4087-9928-0FDC37650CA1}" srcOrd="1" destOrd="0" presId="urn:microsoft.com/office/officeart/2018/5/layout/IconCircleLabelList"/>
    <dgm:cxn modelId="{63D00826-34F3-4A74-BD3F-08115DB231BB}" type="presParOf" srcId="{624D2F7A-9B0C-425F-A571-E3F08ADBA36D}" destId="{B417E307-28A0-413A-BF48-00962FB68200}" srcOrd="2" destOrd="0" presId="urn:microsoft.com/office/officeart/2018/5/layout/IconCircleLabelList"/>
    <dgm:cxn modelId="{15E982C4-854B-40CF-B510-3008A9F5B803}" type="presParOf" srcId="{B417E307-28A0-413A-BF48-00962FB68200}" destId="{6FC1F065-A1FA-4200-A799-4AF8D8DA2A2C}" srcOrd="0" destOrd="0" presId="urn:microsoft.com/office/officeart/2018/5/layout/IconCircleLabelList"/>
    <dgm:cxn modelId="{3046E8C7-0F01-405C-883A-1E1235A322FA}" type="presParOf" srcId="{B417E307-28A0-413A-BF48-00962FB68200}" destId="{BBC60842-B898-4869-AC8D-4539ABED011C}" srcOrd="1" destOrd="0" presId="urn:microsoft.com/office/officeart/2018/5/layout/IconCircleLabelList"/>
    <dgm:cxn modelId="{46D35698-B6D5-4C60-A72A-E1AAC6CB1B3D}" type="presParOf" srcId="{B417E307-28A0-413A-BF48-00962FB68200}" destId="{B233118F-174F-4CAF-ADDF-8F08290ED39E}" srcOrd="2" destOrd="0" presId="urn:microsoft.com/office/officeart/2018/5/layout/IconCircleLabelList"/>
    <dgm:cxn modelId="{AEFB21F7-6DD1-4AC5-9B8D-E2103A03628E}" type="presParOf" srcId="{B417E307-28A0-413A-BF48-00962FB68200}" destId="{91DB0569-63CC-4162-B80A-6CA552D1884B}" srcOrd="3" destOrd="0" presId="urn:microsoft.com/office/officeart/2018/5/layout/IconCircleLabelList"/>
    <dgm:cxn modelId="{35782095-467F-4356-80FE-A6494545D1D2}" type="presParOf" srcId="{624D2F7A-9B0C-425F-A571-E3F08ADBA36D}" destId="{A40E325D-DABD-4B1E-92C7-95E8BD4A1E67}" srcOrd="3" destOrd="0" presId="urn:microsoft.com/office/officeart/2018/5/layout/IconCircleLabelList"/>
    <dgm:cxn modelId="{4A693316-174E-42A3-B669-A52A79501042}" type="presParOf" srcId="{624D2F7A-9B0C-425F-A571-E3F08ADBA36D}" destId="{D3868060-16A6-4FF4-BD9F-CD07477D7FE2}" srcOrd="4" destOrd="0" presId="urn:microsoft.com/office/officeart/2018/5/layout/IconCircleLabelList"/>
    <dgm:cxn modelId="{963D8357-78C1-4A5B-92B4-4B8860C5C5DA}" type="presParOf" srcId="{D3868060-16A6-4FF4-BD9F-CD07477D7FE2}" destId="{2BB648E0-4226-474A-8244-1CC614D50137}" srcOrd="0" destOrd="0" presId="urn:microsoft.com/office/officeart/2018/5/layout/IconCircleLabelList"/>
    <dgm:cxn modelId="{3AF00DCD-E71B-4749-B711-F273990A2889}" type="presParOf" srcId="{D3868060-16A6-4FF4-BD9F-CD07477D7FE2}" destId="{4A791475-1B4A-4D0A-88A5-AC259EEFB203}" srcOrd="1" destOrd="0" presId="urn:microsoft.com/office/officeart/2018/5/layout/IconCircleLabelList"/>
    <dgm:cxn modelId="{22B9DAAB-D4CB-4B70-887C-C087AD8ED833}" type="presParOf" srcId="{D3868060-16A6-4FF4-BD9F-CD07477D7FE2}" destId="{9D89F4AF-8CE6-40AA-A30F-6FDB1700D22C}" srcOrd="2" destOrd="0" presId="urn:microsoft.com/office/officeart/2018/5/layout/IconCircleLabelList"/>
    <dgm:cxn modelId="{4A32C80C-5A91-4D0E-A182-3C7FA2DB8633}" type="presParOf" srcId="{D3868060-16A6-4FF4-BD9F-CD07477D7FE2}" destId="{4050E98D-804D-48F5-99EA-017CD8801DBF}" srcOrd="3" destOrd="0" presId="urn:microsoft.com/office/officeart/2018/5/layout/IconCircleLabelList"/>
    <dgm:cxn modelId="{9245DDFA-6B21-44C8-B4B7-F2F632174BAC}" type="presParOf" srcId="{624D2F7A-9B0C-425F-A571-E3F08ADBA36D}" destId="{B899E2AF-6AFF-409B-BFDF-AE161717E80C}" srcOrd="5" destOrd="0" presId="urn:microsoft.com/office/officeart/2018/5/layout/IconCircleLabelList"/>
    <dgm:cxn modelId="{A1B03755-7686-4559-88E4-A7D334249B7B}" type="presParOf" srcId="{624D2F7A-9B0C-425F-A571-E3F08ADBA36D}" destId="{008B3484-6608-4805-9FB8-5A91A4490712}" srcOrd="6" destOrd="0" presId="urn:microsoft.com/office/officeart/2018/5/layout/IconCircleLabelList"/>
    <dgm:cxn modelId="{47F292D0-3B56-493E-9BF5-29E6D1780CB0}" type="presParOf" srcId="{008B3484-6608-4805-9FB8-5A91A4490712}" destId="{5E7FBF31-198A-42B3-9829-1FB5EBDE4B86}" srcOrd="0" destOrd="0" presId="urn:microsoft.com/office/officeart/2018/5/layout/IconCircleLabelList"/>
    <dgm:cxn modelId="{35EE6628-4C95-4B69-839C-4F6970D28A25}" type="presParOf" srcId="{008B3484-6608-4805-9FB8-5A91A4490712}" destId="{18C56ABC-FDAF-4A48-96F4-3546B6C6DE94}" srcOrd="1" destOrd="0" presId="urn:microsoft.com/office/officeart/2018/5/layout/IconCircleLabelList"/>
    <dgm:cxn modelId="{DCAE75F7-FF8C-4580-BF59-A14EAB3E8BD2}" type="presParOf" srcId="{008B3484-6608-4805-9FB8-5A91A4490712}" destId="{EF82AF81-CBEB-471A-BF94-2EF588A4BEB3}" srcOrd="2" destOrd="0" presId="urn:microsoft.com/office/officeart/2018/5/layout/IconCircleLabelList"/>
    <dgm:cxn modelId="{099F43D4-00EA-4D02-ABB6-DCD85417A295}" type="presParOf" srcId="{008B3484-6608-4805-9FB8-5A91A4490712}" destId="{DCAC197D-7791-4341-86C4-D18A5D0A67ED}" srcOrd="3" destOrd="0" presId="urn:microsoft.com/office/officeart/2018/5/layout/IconCircleLabelList"/>
    <dgm:cxn modelId="{6EF8856A-FCDE-492B-AB4F-6CBBAF1D31BA}" type="presParOf" srcId="{624D2F7A-9B0C-425F-A571-E3F08ADBA36D}" destId="{26F3C65E-9A10-4461-8318-7B793100AA05}" srcOrd="7" destOrd="0" presId="urn:microsoft.com/office/officeart/2018/5/layout/IconCircleLabelList"/>
    <dgm:cxn modelId="{7C303CBC-4A51-478D-BFB0-DBDF468736A4}" type="presParOf" srcId="{624D2F7A-9B0C-425F-A571-E3F08ADBA36D}" destId="{FE782F6D-D88C-4E10-B41E-636C00CE31CF}" srcOrd="8" destOrd="0" presId="urn:microsoft.com/office/officeart/2018/5/layout/IconCircleLabelList"/>
    <dgm:cxn modelId="{77334B44-F6DE-42C6-9F53-678C448F3236}" type="presParOf" srcId="{FE782F6D-D88C-4E10-B41E-636C00CE31CF}" destId="{5BA2980A-42A3-46B6-A23E-38B17307C556}" srcOrd="0" destOrd="0" presId="urn:microsoft.com/office/officeart/2018/5/layout/IconCircleLabelList"/>
    <dgm:cxn modelId="{2288D4F3-A490-409F-AB22-B19F8D9FD1BA}" type="presParOf" srcId="{FE782F6D-D88C-4E10-B41E-636C00CE31CF}" destId="{7DB71A25-249C-4B8D-A0AB-4D7CF943FD9E}" srcOrd="1" destOrd="0" presId="urn:microsoft.com/office/officeart/2018/5/layout/IconCircleLabelList"/>
    <dgm:cxn modelId="{2153330D-8199-4B10-912D-0B8CB5AA65B0}" type="presParOf" srcId="{FE782F6D-D88C-4E10-B41E-636C00CE31CF}" destId="{05DCE251-DA9D-4255-B3BA-3D6830F6B66C}" srcOrd="2" destOrd="0" presId="urn:microsoft.com/office/officeart/2018/5/layout/IconCircleLabelList"/>
    <dgm:cxn modelId="{BC03E89D-FBFD-43E2-AE6E-A3FD1ADEC1BC}" type="presParOf" srcId="{FE782F6D-D88C-4E10-B41E-636C00CE31CF}" destId="{4399BB0F-EB41-486C-98A5-D4B43907993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B4479-1541-4B2C-8823-23E7F03E46B3}">
      <dsp:nvSpPr>
        <dsp:cNvPr id="0" name=""/>
        <dsp:cNvSpPr/>
      </dsp:nvSpPr>
      <dsp:spPr>
        <a:xfrm>
          <a:off x="3138246" y="827595"/>
          <a:ext cx="6366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6637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9884" y="869979"/>
        <a:ext cx="33361" cy="6672"/>
      </dsp:txXfrm>
    </dsp:sp>
    <dsp:sp modelId="{BFBFCB41-256C-44A2-BD93-E216FCDE0246}">
      <dsp:nvSpPr>
        <dsp:cNvPr id="0" name=""/>
        <dsp:cNvSpPr/>
      </dsp:nvSpPr>
      <dsp:spPr>
        <a:xfrm>
          <a:off x="239014" y="3005"/>
          <a:ext cx="2901032" cy="17406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153" tIns="149215" rIns="142153" bIns="14921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Alegerea</a:t>
          </a:r>
          <a:r>
            <a:rPr lang="en-US" sz="1700" kern="1200" dirty="0"/>
            <a:t> </a:t>
          </a:r>
          <a:r>
            <a:rPr lang="en-US" sz="1700" kern="1200" dirty="0" err="1"/>
            <a:t>unor</a:t>
          </a:r>
          <a:r>
            <a:rPr lang="en-US" sz="1700" kern="1200" dirty="0"/>
            <a:t> </a:t>
          </a:r>
          <a:r>
            <a:rPr lang="en-US" sz="1700" kern="1200" dirty="0" err="1"/>
            <a:t>scenarii</a:t>
          </a:r>
          <a:r>
            <a:rPr lang="en-US" sz="1700" kern="1200" dirty="0"/>
            <a:t> de test din </a:t>
          </a:r>
          <a:r>
            <a:rPr lang="en-US" sz="1700" kern="1200" dirty="0" err="1"/>
            <a:t>perspectiva</a:t>
          </a:r>
          <a:r>
            <a:rPr lang="en-US" sz="1700" kern="1200" dirty="0"/>
            <a:t> </a:t>
          </a:r>
          <a:r>
            <a:rPr lang="en-US" sz="1700" kern="1200" dirty="0" err="1"/>
            <a:t>unui</a:t>
          </a:r>
          <a:r>
            <a:rPr lang="en-US" sz="1700" kern="1200" dirty="0"/>
            <a:t> </a:t>
          </a:r>
          <a:r>
            <a:rPr lang="en-US" sz="1700" kern="1200" dirty="0" err="1"/>
            <a:t>utilizator</a:t>
          </a:r>
          <a:r>
            <a:rPr lang="en-US" sz="1700" kern="1200" dirty="0"/>
            <a:t> final/real, </a:t>
          </a:r>
          <a:r>
            <a:rPr lang="en-US" sz="1700" kern="1200" dirty="0" err="1"/>
            <a:t>atat</a:t>
          </a:r>
          <a:r>
            <a:rPr lang="en-US" sz="1700" kern="1200" dirty="0"/>
            <a:t> </a:t>
          </a:r>
          <a:r>
            <a:rPr lang="en-US" sz="1700" kern="1200" dirty="0" err="1"/>
            <a:t>scenarii</a:t>
          </a:r>
          <a:r>
            <a:rPr lang="en-US" sz="1700" kern="1200" dirty="0"/>
            <a:t> </a:t>
          </a:r>
          <a:r>
            <a:rPr lang="en-US" sz="1700" kern="1200" dirty="0" err="1"/>
            <a:t>pozitive</a:t>
          </a:r>
          <a:r>
            <a:rPr lang="en-US" sz="1700" kern="1200" dirty="0"/>
            <a:t>, cat </a:t>
          </a:r>
          <a:r>
            <a:rPr lang="en-US" sz="1700" kern="1200" dirty="0" err="1"/>
            <a:t>si</a:t>
          </a:r>
          <a:r>
            <a:rPr lang="en-US" sz="1700" kern="1200" dirty="0"/>
            <a:t> negative</a:t>
          </a:r>
        </a:p>
      </dsp:txBody>
      <dsp:txXfrm>
        <a:off x="239014" y="3005"/>
        <a:ext cx="2901032" cy="1740619"/>
      </dsp:txXfrm>
    </dsp:sp>
    <dsp:sp modelId="{A1943885-BCFF-46ED-BA42-3D22D7DD3635}">
      <dsp:nvSpPr>
        <dsp:cNvPr id="0" name=""/>
        <dsp:cNvSpPr/>
      </dsp:nvSpPr>
      <dsp:spPr>
        <a:xfrm>
          <a:off x="6706516" y="827595"/>
          <a:ext cx="6366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6637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08153" y="869979"/>
        <a:ext cx="33361" cy="6672"/>
      </dsp:txXfrm>
    </dsp:sp>
    <dsp:sp modelId="{EAE7C16E-918C-4FE4-B264-ECF25FF8DFEF}">
      <dsp:nvSpPr>
        <dsp:cNvPr id="0" name=""/>
        <dsp:cNvSpPr/>
      </dsp:nvSpPr>
      <dsp:spPr>
        <a:xfrm>
          <a:off x="3807283" y="3005"/>
          <a:ext cx="2901032" cy="17406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153" tIns="149215" rIns="142153" bIns="14921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Construirea testelor pe baza librariei Selenium (Java), fiind una din cele mai utilizate</a:t>
          </a:r>
        </a:p>
      </dsp:txBody>
      <dsp:txXfrm>
        <a:off x="3807283" y="3005"/>
        <a:ext cx="2901032" cy="1740619"/>
      </dsp:txXfrm>
    </dsp:sp>
    <dsp:sp modelId="{7390147B-2D9B-4EB2-A14F-F8D424596592}">
      <dsp:nvSpPr>
        <dsp:cNvPr id="0" name=""/>
        <dsp:cNvSpPr/>
      </dsp:nvSpPr>
      <dsp:spPr>
        <a:xfrm>
          <a:off x="1689530" y="1741825"/>
          <a:ext cx="7136539" cy="636637"/>
        </a:xfrm>
        <a:custGeom>
          <a:avLst/>
          <a:gdLst/>
          <a:ahLst/>
          <a:cxnLst/>
          <a:rect l="0" t="0" r="0" b="0"/>
          <a:pathLst>
            <a:path>
              <a:moveTo>
                <a:pt x="7136539" y="0"/>
              </a:moveTo>
              <a:lnTo>
                <a:pt x="7136539" y="335418"/>
              </a:lnTo>
              <a:lnTo>
                <a:pt x="0" y="335418"/>
              </a:lnTo>
              <a:lnTo>
                <a:pt x="0" y="636637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8608" y="2056807"/>
        <a:ext cx="358383" cy="6672"/>
      </dsp:txXfrm>
    </dsp:sp>
    <dsp:sp modelId="{5EBAD2E7-10C5-47ED-AD81-89655EA7CC1C}">
      <dsp:nvSpPr>
        <dsp:cNvPr id="0" name=""/>
        <dsp:cNvSpPr/>
      </dsp:nvSpPr>
      <dsp:spPr>
        <a:xfrm>
          <a:off x="7375553" y="3005"/>
          <a:ext cx="2901032" cy="17406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153" tIns="149215" rIns="142153" bIns="14921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Structurarea testelor folosind Cucumber care permite descrierea pasilor de testare folosind un limbaj usor de inteles</a:t>
          </a:r>
        </a:p>
      </dsp:txBody>
      <dsp:txXfrm>
        <a:off x="7375553" y="3005"/>
        <a:ext cx="2901032" cy="1740619"/>
      </dsp:txXfrm>
    </dsp:sp>
    <dsp:sp modelId="{E26C6E85-3441-448E-A594-6EBF565689DD}">
      <dsp:nvSpPr>
        <dsp:cNvPr id="0" name=""/>
        <dsp:cNvSpPr/>
      </dsp:nvSpPr>
      <dsp:spPr>
        <a:xfrm>
          <a:off x="3138246" y="3235452"/>
          <a:ext cx="6366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6637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9884" y="3277836"/>
        <a:ext cx="33361" cy="6672"/>
      </dsp:txXfrm>
    </dsp:sp>
    <dsp:sp modelId="{86E9D7BF-3EB6-41D0-90FA-CD02B846EB31}">
      <dsp:nvSpPr>
        <dsp:cNvPr id="0" name=""/>
        <dsp:cNvSpPr/>
      </dsp:nvSpPr>
      <dsp:spPr>
        <a:xfrm>
          <a:off x="239014" y="2410862"/>
          <a:ext cx="2901032" cy="17406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153" tIns="149215" rIns="142153" bIns="14921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Organizarea testelor pe funtionalitati distincte pentru a putea extinde cu usurinta cu cazuri noi de testare</a:t>
          </a:r>
        </a:p>
      </dsp:txBody>
      <dsp:txXfrm>
        <a:off x="239014" y="2410862"/>
        <a:ext cx="2901032" cy="1740619"/>
      </dsp:txXfrm>
    </dsp:sp>
    <dsp:sp modelId="{DA800275-73E7-45DE-B81E-9D2105104739}">
      <dsp:nvSpPr>
        <dsp:cNvPr id="0" name=""/>
        <dsp:cNvSpPr/>
      </dsp:nvSpPr>
      <dsp:spPr>
        <a:xfrm>
          <a:off x="6706516" y="3235452"/>
          <a:ext cx="6366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6637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08153" y="3277836"/>
        <a:ext cx="33361" cy="6672"/>
      </dsp:txXfrm>
    </dsp:sp>
    <dsp:sp modelId="{38856792-1813-447C-8D99-7B2F25F9259A}">
      <dsp:nvSpPr>
        <dsp:cNvPr id="0" name=""/>
        <dsp:cNvSpPr/>
      </dsp:nvSpPr>
      <dsp:spPr>
        <a:xfrm>
          <a:off x="3807283" y="2410862"/>
          <a:ext cx="2901032" cy="17406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153" tIns="149215" rIns="142153" bIns="14921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Refolosirea pasilor de testare unde este posibil (exemplu: accesare pagina, accept cookie, abonare newsletter etc)</a:t>
          </a:r>
        </a:p>
      </dsp:txBody>
      <dsp:txXfrm>
        <a:off x="3807283" y="2410862"/>
        <a:ext cx="2901032" cy="1740619"/>
      </dsp:txXfrm>
    </dsp:sp>
    <dsp:sp modelId="{F521E612-C4F4-4B21-9957-47191AC07C83}">
      <dsp:nvSpPr>
        <dsp:cNvPr id="0" name=""/>
        <dsp:cNvSpPr/>
      </dsp:nvSpPr>
      <dsp:spPr>
        <a:xfrm>
          <a:off x="7375553" y="2410862"/>
          <a:ext cx="2901032" cy="17406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153" tIns="149215" rIns="142153" bIns="14921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Posibilitatea</a:t>
          </a:r>
          <a:r>
            <a:rPr lang="en-US" sz="1700" kern="1200" dirty="0"/>
            <a:t> </a:t>
          </a:r>
          <a:r>
            <a:rPr lang="en-US" sz="1700" kern="1200" dirty="0" err="1"/>
            <a:t>rularii</a:t>
          </a:r>
          <a:r>
            <a:rPr lang="en-US" sz="1700" kern="1200" dirty="0"/>
            <a:t> </a:t>
          </a:r>
          <a:r>
            <a:rPr lang="en-US" sz="1700" kern="1200" dirty="0" err="1"/>
            <a:t>testelor</a:t>
          </a:r>
          <a:r>
            <a:rPr lang="en-US" sz="1700" kern="1200" dirty="0"/>
            <a:t> individual </a:t>
          </a:r>
          <a:r>
            <a:rPr lang="en-US" sz="1700" kern="1200" dirty="0" err="1"/>
            <a:t>sau</a:t>
          </a:r>
          <a:r>
            <a:rPr lang="en-US" sz="1700" kern="1200" dirty="0"/>
            <a:t> integral, </a:t>
          </a:r>
          <a:r>
            <a:rPr lang="en-US" sz="1700" kern="1200" dirty="0" err="1"/>
            <a:t>dupa</a:t>
          </a:r>
          <a:r>
            <a:rPr lang="en-US" sz="1700" kern="1200" dirty="0"/>
            <a:t> </a:t>
          </a:r>
          <a:r>
            <a:rPr lang="en-US" sz="1700" kern="1200" dirty="0" err="1"/>
            <a:t>caz</a:t>
          </a:r>
          <a:endParaRPr lang="en-US" sz="1700" kern="1200" dirty="0"/>
        </a:p>
      </dsp:txBody>
      <dsp:txXfrm>
        <a:off x="7375553" y="2410862"/>
        <a:ext cx="2901032" cy="1740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1695A6-0D54-45EB-A76F-0A6D7BBCA529}">
      <dsp:nvSpPr>
        <dsp:cNvPr id="0" name=""/>
        <dsp:cNvSpPr/>
      </dsp:nvSpPr>
      <dsp:spPr>
        <a:xfrm>
          <a:off x="350934" y="945368"/>
          <a:ext cx="1092638" cy="109263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AEF88-F62B-4E80-B91C-3DFB76E0A296}">
      <dsp:nvSpPr>
        <dsp:cNvPr id="0" name=""/>
        <dsp:cNvSpPr/>
      </dsp:nvSpPr>
      <dsp:spPr>
        <a:xfrm>
          <a:off x="583792" y="1178226"/>
          <a:ext cx="626923" cy="6269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D8D05-3FC3-4848-8B0D-F781E3F85794}">
      <dsp:nvSpPr>
        <dsp:cNvPr id="0" name=""/>
        <dsp:cNvSpPr/>
      </dsp:nvSpPr>
      <dsp:spPr>
        <a:xfrm>
          <a:off x="1648" y="2378337"/>
          <a:ext cx="1791210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Register</a:t>
          </a:r>
        </a:p>
      </dsp:txBody>
      <dsp:txXfrm>
        <a:off x="1648" y="2378337"/>
        <a:ext cx="1791210" cy="716484"/>
      </dsp:txXfrm>
    </dsp:sp>
    <dsp:sp modelId="{6FC1F065-A1FA-4200-A799-4AF8D8DA2A2C}">
      <dsp:nvSpPr>
        <dsp:cNvPr id="0" name=""/>
        <dsp:cNvSpPr/>
      </dsp:nvSpPr>
      <dsp:spPr>
        <a:xfrm>
          <a:off x="2455607" y="945368"/>
          <a:ext cx="1092638" cy="109263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C60842-B898-4869-AC8D-4539ABED011C}">
      <dsp:nvSpPr>
        <dsp:cNvPr id="0" name=""/>
        <dsp:cNvSpPr/>
      </dsp:nvSpPr>
      <dsp:spPr>
        <a:xfrm>
          <a:off x="2688465" y="1178226"/>
          <a:ext cx="626923" cy="6269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B0569-63CC-4162-B80A-6CA552D1884B}">
      <dsp:nvSpPr>
        <dsp:cNvPr id="0" name=""/>
        <dsp:cNvSpPr/>
      </dsp:nvSpPr>
      <dsp:spPr>
        <a:xfrm>
          <a:off x="2106321" y="2378337"/>
          <a:ext cx="1791210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Add to cart</a:t>
          </a:r>
        </a:p>
      </dsp:txBody>
      <dsp:txXfrm>
        <a:off x="2106321" y="2378337"/>
        <a:ext cx="1791210" cy="716484"/>
      </dsp:txXfrm>
    </dsp:sp>
    <dsp:sp modelId="{2BB648E0-4226-474A-8244-1CC614D50137}">
      <dsp:nvSpPr>
        <dsp:cNvPr id="0" name=""/>
        <dsp:cNvSpPr/>
      </dsp:nvSpPr>
      <dsp:spPr>
        <a:xfrm>
          <a:off x="4560280" y="945368"/>
          <a:ext cx="1092638" cy="109263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91475-1B4A-4D0A-88A5-AC259EEFB203}">
      <dsp:nvSpPr>
        <dsp:cNvPr id="0" name=""/>
        <dsp:cNvSpPr/>
      </dsp:nvSpPr>
      <dsp:spPr>
        <a:xfrm>
          <a:off x="4793138" y="1178226"/>
          <a:ext cx="626923" cy="6269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0E98D-804D-48F5-99EA-017CD8801DBF}">
      <dsp:nvSpPr>
        <dsp:cNvPr id="0" name=""/>
        <dsp:cNvSpPr/>
      </dsp:nvSpPr>
      <dsp:spPr>
        <a:xfrm>
          <a:off x="4210994" y="2378337"/>
          <a:ext cx="1791210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Delivery and return</a:t>
          </a:r>
        </a:p>
      </dsp:txBody>
      <dsp:txXfrm>
        <a:off x="4210994" y="2378337"/>
        <a:ext cx="1791210" cy="716484"/>
      </dsp:txXfrm>
    </dsp:sp>
    <dsp:sp modelId="{5E7FBF31-198A-42B3-9829-1FB5EBDE4B86}">
      <dsp:nvSpPr>
        <dsp:cNvPr id="0" name=""/>
        <dsp:cNvSpPr/>
      </dsp:nvSpPr>
      <dsp:spPr>
        <a:xfrm>
          <a:off x="6664953" y="945368"/>
          <a:ext cx="1092638" cy="109263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56ABC-FDAF-4A48-96F4-3546B6C6DE94}">
      <dsp:nvSpPr>
        <dsp:cNvPr id="0" name=""/>
        <dsp:cNvSpPr/>
      </dsp:nvSpPr>
      <dsp:spPr>
        <a:xfrm>
          <a:off x="6897810" y="1178226"/>
          <a:ext cx="626923" cy="6269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C197D-7791-4341-86C4-D18A5D0A67ED}">
      <dsp:nvSpPr>
        <dsp:cNvPr id="0" name=""/>
        <dsp:cNvSpPr/>
      </dsp:nvSpPr>
      <dsp:spPr>
        <a:xfrm>
          <a:off x="6315667" y="2378337"/>
          <a:ext cx="1791210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Update password</a:t>
          </a:r>
        </a:p>
      </dsp:txBody>
      <dsp:txXfrm>
        <a:off x="6315667" y="2378337"/>
        <a:ext cx="1791210" cy="716484"/>
      </dsp:txXfrm>
    </dsp:sp>
    <dsp:sp modelId="{5BA2980A-42A3-46B6-A23E-38B17307C556}">
      <dsp:nvSpPr>
        <dsp:cNvPr id="0" name=""/>
        <dsp:cNvSpPr/>
      </dsp:nvSpPr>
      <dsp:spPr>
        <a:xfrm>
          <a:off x="8769626" y="945368"/>
          <a:ext cx="1092638" cy="109263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71A25-249C-4B8D-A0AB-4D7CF943FD9E}">
      <dsp:nvSpPr>
        <dsp:cNvPr id="0" name=""/>
        <dsp:cNvSpPr/>
      </dsp:nvSpPr>
      <dsp:spPr>
        <a:xfrm>
          <a:off x="9002483" y="1178226"/>
          <a:ext cx="626923" cy="6269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9BB0F-EB41-486C-98A5-D4B439079931}">
      <dsp:nvSpPr>
        <dsp:cNvPr id="0" name=""/>
        <dsp:cNvSpPr/>
      </dsp:nvSpPr>
      <dsp:spPr>
        <a:xfrm>
          <a:off x="8420340" y="2378337"/>
          <a:ext cx="1791210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Review</a:t>
          </a:r>
        </a:p>
      </dsp:txBody>
      <dsp:txXfrm>
        <a:off x="8420340" y="2378337"/>
        <a:ext cx="1791210" cy="7164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14C67D-B906-455D-BA57-3AC7BDDD5A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32E0C-8512-4414-B261-B516F8BA7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75B80D-FABD-4FC7-8A89-6B424C925E22}" type="datetime1">
              <a:rPr lang="en-GB" smtClean="0"/>
              <a:t>09/03/2025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6510F-EAB7-49FF-882B-FACF21CCB6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26CFF-3858-4E44-8689-2174855E04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9FA676-98A1-4ED8-86AE-3FF061B14C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8620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CF671F2-2E7C-46ED-BAF7-C6A1BAC40ED2}" type="datetime1">
              <a:rPr lang="en-GB" noProof="0" smtClean="0"/>
              <a:t>09/03/2025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B8B270D-091D-4ED2-8C85-0898DD7D9F2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B8B270D-091D-4ED2-8C85-0898DD7D9F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102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18A15-D505-C253-6BE1-09776C772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726E0-74F0-E256-AD10-71E4931CB9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D08533-D694-33FE-69DF-7500B5B21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0F7EC-4C0E-0764-D18D-60FBDB281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712FDEA-03A1-4F6D-A72C-F016AC56B49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610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546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712FDEA-03A1-4F6D-A72C-F016AC56B49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135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683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275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87898-9310-8CCE-D05F-7F1B7FCBC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7BB949-1574-95AF-B78A-0F75DDD626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C737B6-9666-9672-23B5-E580045FB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8AA0E-3994-8462-9094-1FDC2D3C90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9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010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712FDEA-03A1-4F6D-A72C-F016AC56B49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0FEEF-D0DA-624D-C47F-E318F6338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0BFF4E-9837-489D-FCE5-B8DF69FFDA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4EDEFC-E88E-CF5E-CAB3-FFDEC40F7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AC1D-0A71-24DF-857C-892ABCC634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712FDEA-03A1-4F6D-A72C-F016AC56B49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162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77841-0CC0-C27D-1FDC-A7B00E478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C4B6DC-2AF5-2271-D4D2-B404F7045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E32FA7-DF7B-0FEB-E3BE-601CD92C8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2C347-4773-42CC-BB17-AB72AB2B5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712FDEA-03A1-4F6D-A72C-F016AC56B49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166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0D46D-B277-B30E-359F-F6EBAA27E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2252E7-2940-2840-8BBE-8BC1F32584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82A62F-E55B-E69E-DB91-A1C55B801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FF877-854E-8CC0-0197-BD23CFCBD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712FDEA-03A1-4F6D-A72C-F016AC56B49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64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E98A7-EE48-1264-0ABC-A31EC38AC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F232EA-8C64-3E48-EC7E-3EDE9E3E40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F83639-4161-D0B1-51BC-C3BFFBF5A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F6BBB-D1D7-CCA2-478D-324514640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712FDEA-03A1-4F6D-A72C-F016AC56B49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60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874663"/>
            <a:ext cx="4650901" cy="2334637"/>
          </a:xfrm>
        </p:spPr>
        <p:txBody>
          <a:bodyPr rtlCol="0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6" name="Group 5" hidden="1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8D7A558-4107-4032-8E5F-99B445369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4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Subtitle 2">
            <a:extLst>
              <a:ext uri="{FF2B5EF4-FFF2-40B4-BE49-F238E27FC236}">
                <a16:creationId xmlns:a16="http://schemas.microsoft.com/office/drawing/2014/main" id="{6B5BCC80-B184-4F6C-B3E3-CFC7F4C41C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90000" y="4113213"/>
            <a:ext cx="4636800" cy="1655762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>
                <a:cs typeface="Calibri"/>
              </a:rPr>
              <a:t>Presenter name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8549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2971400" cy="661912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10300" y="1756025"/>
            <a:ext cx="2971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0300" y="2450550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5563541-7DAA-4F84-BBAB-31C12F6AE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1200" y="1756025"/>
            <a:ext cx="2971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E3321C3-E759-4DD7-BFA1-2E724B8DDB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1200" y="2450550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36496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536573"/>
            <a:ext cx="7424950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063" y="536575"/>
            <a:ext cx="2616200" cy="174307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07" name="Picture Placeholder 10">
            <a:extLst>
              <a:ext uri="{FF2B5EF4-FFF2-40B4-BE49-F238E27FC236}">
                <a16:creationId xmlns:a16="http://schemas.microsoft.com/office/drawing/2014/main" id="{524BD50E-995A-4DB3-8E0A-E7F1FC6369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853" y="2557090"/>
            <a:ext cx="2616200" cy="174307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08" name="Picture Placeholder 10">
            <a:extLst>
              <a:ext uri="{FF2B5EF4-FFF2-40B4-BE49-F238E27FC236}">
                <a16:creationId xmlns:a16="http://schemas.microsoft.com/office/drawing/2014/main" id="{ABAB6489-3F37-4A20-8777-093046E5C8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63" y="4576347"/>
            <a:ext cx="2616200" cy="174307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523157-52E2-4F89-B3C9-EA9FE7914B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4100" y="2876550"/>
            <a:ext cx="6332538" cy="3219450"/>
          </a:xfrm>
        </p:spPr>
        <p:txBody>
          <a:bodyPr rtlCol="0">
            <a:normAutofit/>
          </a:bodyPr>
          <a:lstStyle>
            <a:lvl1pPr marL="0" indent="0" algn="ctr">
              <a:buNone/>
              <a:defRPr sz="190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8000" y="6357167"/>
            <a:ext cx="1760150" cy="46166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6725" y="6357600"/>
            <a:ext cx="3347285" cy="460800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17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167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07" y="536573"/>
            <a:ext cx="3856679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 hidden="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</p:grpSp>
        </p:grp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F2D931-86F8-40B1-B2C0-BE477572E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1686" y="2876550"/>
            <a:ext cx="3059113" cy="2983947"/>
          </a:xfrm>
        </p:spPr>
        <p:txBody>
          <a:bodyPr rtlCol="0"/>
          <a:lstStyle>
            <a:lvl1pPr marL="0" indent="0" algn="ctr">
              <a:buNone/>
              <a:defRPr/>
            </a:lvl1pPr>
            <a:lvl2pPr marL="360000" indent="0">
              <a:buFont typeface="Arial" panose="020B0604020202020204" pitchFamily="34" charset="0"/>
              <a:buNone/>
              <a:defRPr/>
            </a:lvl2pPr>
            <a:lvl3pPr marL="720000" indent="0">
              <a:buNone/>
              <a:defRPr/>
            </a:lvl3pPr>
            <a:lvl4pPr marL="1080000" indent="0">
              <a:buFont typeface="Arial" panose="020B0604020202020204" pitchFamily="34" charset="0"/>
              <a:buNone/>
              <a:defRPr/>
            </a:lvl4pPr>
            <a:lvl5pPr marL="1440000" indent="0"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887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91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ontent Placeholder 2">
            <a:extLst>
              <a:ext uri="{FF2B5EF4-FFF2-40B4-BE49-F238E27FC236}">
                <a16:creationId xmlns:a16="http://schemas.microsoft.com/office/drawing/2014/main" id="{E4838519-F7BD-42C9-BDE6-B4D6DF7E11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7606" y="2877018"/>
            <a:ext cx="3060000" cy="2938561"/>
          </a:xfrm>
        </p:spPr>
        <p:txBody>
          <a:bodyPr rtlCol="0">
            <a:normAutofit/>
          </a:bodyPr>
          <a:lstStyle>
            <a:lvl1pPr algn="ctr">
              <a:defRPr/>
            </a:lvl1pPr>
          </a:lstStyle>
          <a:p>
            <a:pPr marL="0" indent="0" algn="ctr" rtl="0">
              <a:buNone/>
            </a:pPr>
            <a:r>
              <a:rPr lang="en-GB" noProof="0"/>
              <a:t>Click to edit master text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480400" cy="46166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47" y="6357600"/>
            <a:ext cx="6683376" cy="46080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GB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987" y="0"/>
            <a:ext cx="7212013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4646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3"/>
            <a:ext cx="4078800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376C93AE-577A-4E39-B37B-F54DD619E8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175" y="2876550"/>
            <a:ext cx="4819650" cy="2875321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6" name="Group 5" hidden="1">
            <a:extLst>
              <a:ext uri="{FF2B5EF4-FFF2-40B4-BE49-F238E27FC236}">
                <a16:creationId xmlns:a16="http://schemas.microsoft.com/office/drawing/2014/main" id="{4DF41F26-BFC3-471C-AEBF-8D613043F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3F709F-F0BC-4149-B83C-D6E0B13F9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5C5EF830-776D-4D9D-B2AD-E2EF27FE2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4555386-DD07-47B5-8731-6188F0440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98AACD5A-587D-4523-8687-E39554A9E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056E6FE3-AE0B-4665-BDC4-C43B088EA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3341E111-158B-46EB-85CF-76ACE2E6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B6BAC346-F465-42C1-B326-511CDAAFC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2" name="Freeform 60">
                <a:extLst>
                  <a:ext uri="{FF2B5EF4-FFF2-40B4-BE49-F238E27FC236}">
                    <a16:creationId xmlns:a16="http://schemas.microsoft.com/office/drawing/2014/main" id="{41EFAE7C-FB00-406B-B543-258ECBA85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3" name="Freeform 59">
                <a:extLst>
                  <a:ext uri="{FF2B5EF4-FFF2-40B4-BE49-F238E27FC236}">
                    <a16:creationId xmlns:a16="http://schemas.microsoft.com/office/drawing/2014/main" id="{7B8E44F7-B4B5-407F-8CBF-2EF3965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4" name="Freeform 62">
                <a:extLst>
                  <a:ext uri="{FF2B5EF4-FFF2-40B4-BE49-F238E27FC236}">
                    <a16:creationId xmlns:a16="http://schemas.microsoft.com/office/drawing/2014/main" id="{E5CB4BB7-46DD-4D14-AF85-0E13EFBA6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5" name="Freeform 65">
                <a:extLst>
                  <a:ext uri="{FF2B5EF4-FFF2-40B4-BE49-F238E27FC236}">
                    <a16:creationId xmlns:a16="http://schemas.microsoft.com/office/drawing/2014/main" id="{F7F8EDDC-B124-4CF0-9C0B-036D7E920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6" name="Freeform 79">
                <a:extLst>
                  <a:ext uri="{FF2B5EF4-FFF2-40B4-BE49-F238E27FC236}">
                    <a16:creationId xmlns:a16="http://schemas.microsoft.com/office/drawing/2014/main" id="{F9979D20-23CA-44BF-94E4-277FAA877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7" name="Freeform 82">
                <a:extLst>
                  <a:ext uri="{FF2B5EF4-FFF2-40B4-BE49-F238E27FC236}">
                    <a16:creationId xmlns:a16="http://schemas.microsoft.com/office/drawing/2014/main" id="{64DA53E4-1E27-44B2-9EA5-375E3D20A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8" name="Freeform 85">
                <a:extLst>
                  <a:ext uri="{FF2B5EF4-FFF2-40B4-BE49-F238E27FC236}">
                    <a16:creationId xmlns:a16="http://schemas.microsoft.com/office/drawing/2014/main" id="{AF41DBD5-F7CA-43C7-B477-6E93D8DC0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9" name="Freeform 88">
                <a:extLst>
                  <a:ext uri="{FF2B5EF4-FFF2-40B4-BE49-F238E27FC236}">
                    <a16:creationId xmlns:a16="http://schemas.microsoft.com/office/drawing/2014/main" id="{8DE355CC-A733-4109-AC9E-4E5E96E35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60E99C1-AC1B-4267-A404-07CA28EA1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1" name="Line 63">
                  <a:extLst>
                    <a:ext uri="{FF2B5EF4-FFF2-40B4-BE49-F238E27FC236}">
                      <a16:creationId xmlns:a16="http://schemas.microsoft.com/office/drawing/2014/main" id="{46BA754B-AF8C-4E32-B5D4-BD2CA1341E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2" name="Line 66">
                  <a:extLst>
                    <a:ext uri="{FF2B5EF4-FFF2-40B4-BE49-F238E27FC236}">
                      <a16:creationId xmlns:a16="http://schemas.microsoft.com/office/drawing/2014/main" id="{AA7154F4-DAA9-42B8-9C79-E7D89EB926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3" name="Line 67">
                  <a:extLst>
                    <a:ext uri="{FF2B5EF4-FFF2-40B4-BE49-F238E27FC236}">
                      <a16:creationId xmlns:a16="http://schemas.microsoft.com/office/drawing/2014/main" id="{CFCCE002-4181-4663-B8B4-5B5CC711B8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4" name="Line 80">
                  <a:extLst>
                    <a:ext uri="{FF2B5EF4-FFF2-40B4-BE49-F238E27FC236}">
                      <a16:creationId xmlns:a16="http://schemas.microsoft.com/office/drawing/2014/main" id="{B3C1286A-A92F-45A8-A144-C4EBF3B8BC1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5" name="Line 83">
                  <a:extLst>
                    <a:ext uri="{FF2B5EF4-FFF2-40B4-BE49-F238E27FC236}">
                      <a16:creationId xmlns:a16="http://schemas.microsoft.com/office/drawing/2014/main" id="{31993490-8FCD-4048-A2E8-0A217FF65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6" name="Line 86">
                  <a:extLst>
                    <a:ext uri="{FF2B5EF4-FFF2-40B4-BE49-F238E27FC236}">
                      <a16:creationId xmlns:a16="http://schemas.microsoft.com/office/drawing/2014/main" id="{33AF3440-700A-44B0-A0D1-1E6301F187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7" name="Line 89">
                  <a:extLst>
                    <a:ext uri="{FF2B5EF4-FFF2-40B4-BE49-F238E27FC236}">
                      <a16:creationId xmlns:a16="http://schemas.microsoft.com/office/drawing/2014/main" id="{F17E7CAB-5E29-47AC-91E8-B488D357FB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13AE0B-3A03-4CCB-B15E-CAF75D855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4CC0330-760F-4B4E-BE37-D345B5B2E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B6C8306-3715-4107-BA99-68EB308CA1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A4B3797-F2A4-43E3-B8F8-8BC4B0FBDE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30">
                  <a:extLst>
                    <a:ext uri="{FF2B5EF4-FFF2-40B4-BE49-F238E27FC236}">
                      <a16:creationId xmlns:a16="http://schemas.microsoft.com/office/drawing/2014/main" id="{BB27766D-84D5-4D02-AE36-3149427B22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25" name="Rectangle 30">
                  <a:extLst>
                    <a:ext uri="{FF2B5EF4-FFF2-40B4-BE49-F238E27FC236}">
                      <a16:creationId xmlns:a16="http://schemas.microsoft.com/office/drawing/2014/main" id="{8F1C8A62-8495-422A-9A73-9C59C603F6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1CEBFBC-BC6E-4C5F-BEC4-DD2079D8E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69A298F-AA6C-4139-992B-E27C085461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972AA363-33A2-4979-9DE5-9FA8ACADE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822750-6B8C-4F83-9CAD-F924EF493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8523E1A-71CD-4B09-A4F4-07F86003B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169972B1-6443-4F74-80F9-BB4943CD30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EB69F32F-40CA-458E-B833-E909ADFDD9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B2FEC36-803B-49C9-8313-D558457B25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178F1E3-F49B-4E7A-BA5C-B2BFD9A6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9F18055A-6D8B-4373-A010-59AE8C8138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2612E838-0F14-4DE7-AD23-6A83078511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AF3F8EED-B567-43E0-8B31-5A5E7AFB2D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  <p:grpSp>
        <p:nvGrpSpPr>
          <p:cNvPr id="48" name="Group 47" hidden="1">
            <a:extLst>
              <a:ext uri="{FF2B5EF4-FFF2-40B4-BE49-F238E27FC236}">
                <a16:creationId xmlns:a16="http://schemas.microsoft.com/office/drawing/2014/main" id="{952B8C31-9649-4E69-B31C-D77394EE2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9D1249-EDCC-41AC-BA08-E670FB4E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EA5EA6EB-846A-4897-AE83-5BDD96A4F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69" name="Freeform 81">
                <a:extLst>
                  <a:ext uri="{FF2B5EF4-FFF2-40B4-BE49-F238E27FC236}">
                    <a16:creationId xmlns:a16="http://schemas.microsoft.com/office/drawing/2014/main" id="{185EF0DB-BE87-4CDD-823B-E66511379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0" name="Freeform 61">
                <a:extLst>
                  <a:ext uri="{FF2B5EF4-FFF2-40B4-BE49-F238E27FC236}">
                    <a16:creationId xmlns:a16="http://schemas.microsoft.com/office/drawing/2014/main" id="{9AC9E234-4400-46EB-92D7-9B53A68B9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1" name="Freeform 78">
                <a:extLst>
                  <a:ext uri="{FF2B5EF4-FFF2-40B4-BE49-F238E27FC236}">
                    <a16:creationId xmlns:a16="http://schemas.microsoft.com/office/drawing/2014/main" id="{A0C06F74-3085-4BB3-9758-D97415975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2" name="Freeform 84">
                <a:extLst>
                  <a:ext uri="{FF2B5EF4-FFF2-40B4-BE49-F238E27FC236}">
                    <a16:creationId xmlns:a16="http://schemas.microsoft.com/office/drawing/2014/main" id="{9EA54D9F-32B0-4B48-B93A-B5A9E3DC6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3" name="Freeform 87">
                <a:extLst>
                  <a:ext uri="{FF2B5EF4-FFF2-40B4-BE49-F238E27FC236}">
                    <a16:creationId xmlns:a16="http://schemas.microsoft.com/office/drawing/2014/main" id="{3858A715-B583-4779-A1D2-86822F2CB8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4" name="Freeform 60">
                <a:extLst>
                  <a:ext uri="{FF2B5EF4-FFF2-40B4-BE49-F238E27FC236}">
                    <a16:creationId xmlns:a16="http://schemas.microsoft.com/office/drawing/2014/main" id="{ECAE61B9-0396-4F89-85E9-EB174D639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5" name="Freeform 59">
                <a:extLst>
                  <a:ext uri="{FF2B5EF4-FFF2-40B4-BE49-F238E27FC236}">
                    <a16:creationId xmlns:a16="http://schemas.microsoft.com/office/drawing/2014/main" id="{46E4F030-726A-40ED-810F-C9F237918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6" name="Freeform 62">
                <a:extLst>
                  <a:ext uri="{FF2B5EF4-FFF2-40B4-BE49-F238E27FC236}">
                    <a16:creationId xmlns:a16="http://schemas.microsoft.com/office/drawing/2014/main" id="{B3148C64-AE70-4F9D-B6CE-5C92B9922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7" name="Freeform 65">
                <a:extLst>
                  <a:ext uri="{FF2B5EF4-FFF2-40B4-BE49-F238E27FC236}">
                    <a16:creationId xmlns:a16="http://schemas.microsoft.com/office/drawing/2014/main" id="{78C97992-BC56-40D7-A639-3D314871C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8" name="Freeform 79">
                <a:extLst>
                  <a:ext uri="{FF2B5EF4-FFF2-40B4-BE49-F238E27FC236}">
                    <a16:creationId xmlns:a16="http://schemas.microsoft.com/office/drawing/2014/main" id="{469CAD99-0EFE-4B8E-922B-0C2BCFFD5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9" name="Freeform 82">
                <a:extLst>
                  <a:ext uri="{FF2B5EF4-FFF2-40B4-BE49-F238E27FC236}">
                    <a16:creationId xmlns:a16="http://schemas.microsoft.com/office/drawing/2014/main" id="{1D00B441-E5A3-4411-9B05-8E09BFF62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3FFE4E0B-A703-4655-B55F-44B3A3902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1" name="Freeform 88">
                <a:extLst>
                  <a:ext uri="{FF2B5EF4-FFF2-40B4-BE49-F238E27FC236}">
                    <a16:creationId xmlns:a16="http://schemas.microsoft.com/office/drawing/2014/main" id="{F19632C2-B953-4CD1-9EAA-5C1FEA3EF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BDC3951-9E4C-4062-9B43-3038D9058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83" name="Line 63">
                  <a:extLst>
                    <a:ext uri="{FF2B5EF4-FFF2-40B4-BE49-F238E27FC236}">
                      <a16:creationId xmlns:a16="http://schemas.microsoft.com/office/drawing/2014/main" id="{2764EF0E-A104-46C9-B242-778009E49E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4" name="Line 66">
                  <a:extLst>
                    <a:ext uri="{FF2B5EF4-FFF2-40B4-BE49-F238E27FC236}">
                      <a16:creationId xmlns:a16="http://schemas.microsoft.com/office/drawing/2014/main" id="{D0A8B652-41E0-456C-9C9F-1F0EC00891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5" name="Line 67">
                  <a:extLst>
                    <a:ext uri="{FF2B5EF4-FFF2-40B4-BE49-F238E27FC236}">
                      <a16:creationId xmlns:a16="http://schemas.microsoft.com/office/drawing/2014/main" id="{802E547A-C876-460C-B6A4-BCE8D39D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6" name="Line 80">
                  <a:extLst>
                    <a:ext uri="{FF2B5EF4-FFF2-40B4-BE49-F238E27FC236}">
                      <a16:creationId xmlns:a16="http://schemas.microsoft.com/office/drawing/2014/main" id="{00363E6C-7B8D-4E1D-A93E-E73306E13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7" name="Line 83">
                  <a:extLst>
                    <a:ext uri="{FF2B5EF4-FFF2-40B4-BE49-F238E27FC236}">
                      <a16:creationId xmlns:a16="http://schemas.microsoft.com/office/drawing/2014/main" id="{206E174F-B8D0-4FFD-A1B5-56BFC5CCE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8" name="Line 86">
                  <a:extLst>
                    <a:ext uri="{FF2B5EF4-FFF2-40B4-BE49-F238E27FC236}">
                      <a16:creationId xmlns:a16="http://schemas.microsoft.com/office/drawing/2014/main" id="{3A10191E-76B5-4841-B32D-0DF6EAB639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9" name="Line 89">
                  <a:extLst>
                    <a:ext uri="{FF2B5EF4-FFF2-40B4-BE49-F238E27FC236}">
                      <a16:creationId xmlns:a16="http://schemas.microsoft.com/office/drawing/2014/main" id="{CF67EF0B-5FE7-4D99-8B38-95B1706F0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B39CF0F-2997-4D96-8F17-211C97D87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408937D-7FFE-4D6C-AF79-1F60035CC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49AA60A-BD5D-4647-AE8A-DF411C654B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F335D2B-768D-4700-A35C-F54A7BD35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30">
                  <a:extLst>
                    <a:ext uri="{FF2B5EF4-FFF2-40B4-BE49-F238E27FC236}">
                      <a16:creationId xmlns:a16="http://schemas.microsoft.com/office/drawing/2014/main" id="{B6F1EDEE-EDB1-4759-9339-8F60B631A3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67" name="Rectangle 30">
                  <a:extLst>
                    <a:ext uri="{FF2B5EF4-FFF2-40B4-BE49-F238E27FC236}">
                      <a16:creationId xmlns:a16="http://schemas.microsoft.com/office/drawing/2014/main" id="{305D4D3B-BD5E-44BE-BE6A-4C91845930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0748E9E-1F8D-4FB9-89D6-F5B35B504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56CFFBA-D942-451F-B4E0-133DEA264B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B25F38B-03B2-435D-82ED-142D2AB4D1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1A0A593-F414-4B02-A355-AC7A50A7E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BA06E81-194E-43F2-B418-BF8101EAA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57" name="Freeform 68">
                  <a:extLst>
                    <a:ext uri="{FF2B5EF4-FFF2-40B4-BE49-F238E27FC236}">
                      <a16:creationId xmlns:a16="http://schemas.microsoft.com/office/drawing/2014/main" id="{ABE6BF78-8FF2-4595-9072-48ACEBE207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8" name="Freeform 69">
                  <a:extLst>
                    <a:ext uri="{FF2B5EF4-FFF2-40B4-BE49-F238E27FC236}">
                      <a16:creationId xmlns:a16="http://schemas.microsoft.com/office/drawing/2014/main" id="{E182745B-1C12-49AC-97AD-501D806E9F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9" name="Line 70">
                  <a:extLst>
                    <a:ext uri="{FF2B5EF4-FFF2-40B4-BE49-F238E27FC236}">
                      <a16:creationId xmlns:a16="http://schemas.microsoft.com/office/drawing/2014/main" id="{56B38515-A1C4-46D9-AEC6-E55E1CB73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9A4424F-2DA0-4E5A-9291-0A5FCE5575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8609BA22-8E70-41AA-BACA-C9F8A789B2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C2F49FC5-EFC3-4A02-9782-EC06564A94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6" name="Line 70">
                  <a:extLst>
                    <a:ext uri="{FF2B5EF4-FFF2-40B4-BE49-F238E27FC236}">
                      <a16:creationId xmlns:a16="http://schemas.microsoft.com/office/drawing/2014/main" id="{782187F0-090B-4C65-B604-5DD33B4FF2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3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2058573"/>
          </a:xfrm>
        </p:spPr>
        <p:txBody>
          <a:bodyPr rtlCol="0">
            <a:noAutofit/>
          </a:bodyPr>
          <a:lstStyle>
            <a:lvl1pPr algn="ctr"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90000" y="4248000"/>
            <a:ext cx="4075200" cy="1520975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Subtitle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4800" y="563563"/>
            <a:ext cx="4995863" cy="2706687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2FA415D-7F98-4C81-A18F-A114BF021C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4800" y="3587750"/>
            <a:ext cx="4995863" cy="26987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grpSp>
        <p:nvGrpSpPr>
          <p:cNvPr id="6" name="Group 5" hidden="1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872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F2BD96E-3838-45D2-9031-D3AF67C920A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72053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595"/>
            <a:ext cx="10515600" cy="41544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F2BD96E-3838-45D2-9031-D3AF67C920A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3725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4726" y="4217899"/>
            <a:ext cx="4079874" cy="1132373"/>
          </a:xfrm>
        </p:spPr>
        <p:txBody>
          <a:bodyPr rtlCol="0" anchor="t">
            <a:noAutofit/>
          </a:bodyPr>
          <a:lstStyle>
            <a:lvl1pPr algn="ctr"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4726" y="1541995"/>
            <a:ext cx="4079874" cy="2457819"/>
          </a:xfrm>
        </p:spPr>
        <p:txBody>
          <a:bodyPr rtlCol="0" anchor="b">
            <a:normAutofit/>
          </a:bodyPr>
          <a:lstStyle>
            <a:lvl1pPr marL="0" indent="0" algn="ctr">
              <a:lnSpc>
                <a:spcPct val="125000"/>
              </a:lnSpc>
              <a:buNone/>
              <a:defRPr sz="32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0B6C055-B48A-412B-88B0-737289AC0B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9750" y="536575"/>
            <a:ext cx="2366963" cy="276066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4" name="Picture Placeholder 42">
            <a:extLst>
              <a:ext uri="{FF2B5EF4-FFF2-40B4-BE49-F238E27FC236}">
                <a16:creationId xmlns:a16="http://schemas.microsoft.com/office/drawing/2014/main" id="{AE13F241-D0A7-491D-81D3-CB64502914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4887" y="543842"/>
            <a:ext cx="2366963" cy="276066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6" name="Picture Placeholder 42">
            <a:extLst>
              <a:ext uri="{FF2B5EF4-FFF2-40B4-BE49-F238E27FC236}">
                <a16:creationId xmlns:a16="http://schemas.microsoft.com/office/drawing/2014/main" id="{DC189B8E-5A5B-400F-8F5F-63F61759E0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9642" y="3563566"/>
            <a:ext cx="2366963" cy="276066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7" name="Picture Placeholder 42">
            <a:extLst>
              <a:ext uri="{FF2B5EF4-FFF2-40B4-BE49-F238E27FC236}">
                <a16:creationId xmlns:a16="http://schemas.microsoft.com/office/drawing/2014/main" id="{07055732-D9B3-42AF-9ADA-0D1F8DC2D5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74779" y="3570833"/>
            <a:ext cx="2366963" cy="276066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8" name="Date Placeholder 47">
            <a:extLst>
              <a:ext uri="{FF2B5EF4-FFF2-40B4-BE49-F238E27FC236}">
                <a16:creationId xmlns:a16="http://schemas.microsoft.com/office/drawing/2014/main" id="{5B51C357-082C-45A5-80C8-69FD4B94D329}"/>
              </a:ext>
            </a:extLst>
          </p:cNvPr>
          <p:cNvSpPr txBox="1">
            <a:spLocks/>
          </p:cNvSpPr>
          <p:nvPr userDrawn="1"/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ED9792-4CB9-419E-9961-050A9E00E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 hidden="1">
            <a:extLst>
              <a:ext uri="{FF2B5EF4-FFF2-40B4-BE49-F238E27FC236}">
                <a16:creationId xmlns:a16="http://schemas.microsoft.com/office/drawing/2014/main" id="{E1EC9E08-1228-4409-88CC-9D1927E8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8100000" flipH="1">
            <a:off x="6674373" y="402322"/>
            <a:ext cx="641184" cy="1069728"/>
            <a:chOff x="6484111" y="2967038"/>
            <a:chExt cx="641184" cy="106972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892AB7-AE89-4F73-AE0D-3503473E251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734AFAA3-AA68-425A-834B-00F9D3690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36ED0F24-8619-4AED-A07A-D075DF2A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21E04150-0D06-4DFB-A73B-66DED0A5C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A3C053E-6843-4D44-A64D-A37FD38410B0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A84DD506-3B91-4CE4-AE62-8E2FCA17D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18C6659C-7CBF-419E-B2AB-53A6FBB4F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C7B1B371-3EFF-4F0E-8B44-1A397B69D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</p:grpSp>
      <p:sp>
        <p:nvSpPr>
          <p:cNvPr id="29" name="Footer Placeholder 48">
            <a:extLst>
              <a:ext uri="{FF2B5EF4-FFF2-40B4-BE49-F238E27FC236}">
                <a16:creationId xmlns:a16="http://schemas.microsoft.com/office/drawing/2014/main" id="{B217CCF8-D1B0-4B96-AF9D-78BFAEE6D77D}"/>
              </a:ext>
            </a:extLst>
          </p:cNvPr>
          <p:cNvSpPr txBox="1">
            <a:spLocks/>
          </p:cNvSpPr>
          <p:nvPr userDrawn="1"/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 cap="all" spc="3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/>
              <a:t>Sample Footer Text</a:t>
            </a:r>
          </a:p>
        </p:txBody>
      </p:sp>
      <p:grpSp>
        <p:nvGrpSpPr>
          <p:cNvPr id="30" name="Group 29" hidden="1">
            <a:extLst>
              <a:ext uri="{FF2B5EF4-FFF2-40B4-BE49-F238E27FC236}">
                <a16:creationId xmlns:a16="http://schemas.microsoft.com/office/drawing/2014/main" id="{615108B9-F897-467F-809F-6A4A2AE7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900000" flipH="1">
            <a:off x="11020475" y="5368081"/>
            <a:ext cx="641184" cy="1069728"/>
            <a:chOff x="6484111" y="2967038"/>
            <a:chExt cx="641184" cy="106972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413051-FD79-4060-A702-60F38BF4A35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6" name="Freeform 68">
                <a:extLst>
                  <a:ext uri="{FF2B5EF4-FFF2-40B4-BE49-F238E27FC236}">
                    <a16:creationId xmlns:a16="http://schemas.microsoft.com/office/drawing/2014/main" id="{B764F2D9-1B19-42EA-9AF0-6050DDABA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7" name="Freeform 69">
                <a:extLst>
                  <a:ext uri="{FF2B5EF4-FFF2-40B4-BE49-F238E27FC236}">
                    <a16:creationId xmlns:a16="http://schemas.microsoft.com/office/drawing/2014/main" id="{557F4B3F-3926-4C1D-ABBF-B23809871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8" name="Line 70">
                <a:extLst>
                  <a:ext uri="{FF2B5EF4-FFF2-40B4-BE49-F238E27FC236}">
                    <a16:creationId xmlns:a16="http://schemas.microsoft.com/office/drawing/2014/main" id="{81E74331-4EEB-49F8-912F-1DF74636E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88BEEF7-57D3-43D4-9EBA-6948ED40B433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33" name="Freeform 68">
                <a:extLst>
                  <a:ext uri="{FF2B5EF4-FFF2-40B4-BE49-F238E27FC236}">
                    <a16:creationId xmlns:a16="http://schemas.microsoft.com/office/drawing/2014/main" id="{0CD7B047-B489-4D5B-9C32-1BA667136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:a16="http://schemas.microsoft.com/office/drawing/2014/main" id="{2B703141-C1B3-4AFF-991F-D77B298AE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5" name="Line 70">
                <a:extLst>
                  <a:ext uri="{FF2B5EF4-FFF2-40B4-BE49-F238E27FC236}">
                    <a16:creationId xmlns:a16="http://schemas.microsoft.com/office/drawing/2014/main" id="{FEEBB32D-FA5C-432C-B55F-1F74A4D13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</p:grpSp>
      <p:sp>
        <p:nvSpPr>
          <p:cNvPr id="39" name="Slide Number Placeholder 49">
            <a:extLst>
              <a:ext uri="{FF2B5EF4-FFF2-40B4-BE49-F238E27FC236}">
                <a16:creationId xmlns:a16="http://schemas.microsoft.com/office/drawing/2014/main" id="{FAE9A1BE-DDB9-4362-A4F6-BE1A07DBF6F1}"/>
              </a:ext>
            </a:extLst>
          </p:cNvPr>
          <p:cNvSpPr txBox="1">
            <a:spLocks/>
          </p:cNvSpPr>
          <p:nvPr userDrawn="1"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39607A7-8386-47DB-8578-DDEDD194E5D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8376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C50FC60-9736-40BD-8EF0-51BD047716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6813" y="2479675"/>
            <a:ext cx="1587500" cy="2330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D564077-E600-44C8-B691-00C1C3ECC1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8885" y="2479675"/>
            <a:ext cx="1587500" cy="2330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5EF6670B-24A6-4EC1-AB19-83414A6BF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02249" y="2479675"/>
            <a:ext cx="1587500" cy="2330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DCE770BA-A562-4780-AEC9-94BC0C7C53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4764" y="2479675"/>
            <a:ext cx="1587500" cy="2330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C627DB31-AE80-40F1-A5C7-E1FBE1521B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7688" y="2479675"/>
            <a:ext cx="1587500" cy="2330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A79604-04BA-44C3-8188-694F8E9C2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>
            <a:extLst>
              <a:ext uri="{FF2B5EF4-FFF2-40B4-BE49-F238E27FC236}">
                <a16:creationId xmlns:a16="http://schemas.microsoft.com/office/drawing/2014/main" id="{325542BB-A1DE-421A-898F-007CCBCC10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6813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95E87339-255E-4557-9768-A292ED25DB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66813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969EC781-370F-41FC-AD76-0728B465E5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8885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50C960BB-D9A3-417D-87D9-E93363FB58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28885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714B566C-453D-4E47-8BE0-2EF7145AD3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2249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8C9D423F-AE1B-476A-AC7E-F34CE6ABFA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2249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F25DCDC4-ECAE-47AB-8ED3-07D8D33BF1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64765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1A7D8398-681A-475F-9624-02EFB0099D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64765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9692C358-06E1-468E-90F8-9F5F391823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37688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167CC03-B865-47EB-83C3-CA5CDC584C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37688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8530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3054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1197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3" r:id="rId3"/>
    <p:sldLayoutId id="2147483678" r:id="rId4"/>
    <p:sldLayoutId id="2147483660" r:id="rId5"/>
    <p:sldLayoutId id="2147483680" r:id="rId6"/>
    <p:sldLayoutId id="2147483679" r:id="rId7"/>
    <p:sldLayoutId id="2147483677" r:id="rId8"/>
    <p:sldLayoutId id="2147483662" r:id="rId9"/>
    <p:sldLayoutId id="2147483663" r:id="rId10"/>
    <p:sldLayoutId id="2147483671" r:id="rId11"/>
    <p:sldLayoutId id="2147483676" r:id="rId12"/>
    <p:sldLayoutId id="2147483674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  <p15:guide id="30" orient="horz" pos="2160" userDrawn="1">
          <p15:clr>
            <a:srgbClr val="A4A3A4"/>
          </p15:clr>
        </p15:guide>
        <p15:guide id="31" pos="3840" userDrawn="1">
          <p15:clr>
            <a:srgbClr val="A4A3A4"/>
          </p15:clr>
        </p15:guide>
        <p15:guide id="32" pos="240" userDrawn="1">
          <p15:clr>
            <a:srgbClr val="547EBF"/>
          </p15:clr>
        </p15:guide>
        <p15:guide id="33" orient="horz" pos="240" userDrawn="1">
          <p15:clr>
            <a:srgbClr val="547EBF"/>
          </p15:clr>
        </p15:guide>
        <p15:guide id="34" pos="7440" userDrawn="1">
          <p15:clr>
            <a:srgbClr val="547EBF"/>
          </p15:clr>
        </p15:guide>
        <p15:guide id="35" orient="horz" pos="4080" userDrawn="1">
          <p15:clr>
            <a:srgbClr val="547EBF"/>
          </p15:clr>
        </p15:guide>
        <p15:guide id="36" pos="3960" userDrawn="1">
          <p15:clr>
            <a:srgbClr val="547EBF"/>
          </p15:clr>
        </p15:guide>
        <p15:guide id="37" pos="3720" userDrawn="1">
          <p15:clr>
            <a:srgbClr val="547EBF"/>
          </p15:clr>
        </p15:guide>
        <p15:guide id="38" pos="2112" userDrawn="1">
          <p15:clr>
            <a:srgbClr val="547EBF"/>
          </p15:clr>
        </p15:guide>
        <p15:guide id="39" pos="1848" userDrawn="1">
          <p15:clr>
            <a:srgbClr val="547EBF"/>
          </p15:clr>
        </p15:guide>
        <p15:guide id="40" pos="5568" userDrawn="1">
          <p15:clr>
            <a:srgbClr val="547EBF"/>
          </p15:clr>
        </p15:guide>
        <p15:guide id="41" pos="5832" userDrawn="1">
          <p15:clr>
            <a:srgbClr val="547EBF"/>
          </p15:clr>
        </p15:guide>
        <p15:guide id="42" pos="4968" userDrawn="1">
          <p15:clr>
            <a:srgbClr val="9FCC3B"/>
          </p15:clr>
        </p15:guide>
        <p15:guide id="43" pos="5208" userDrawn="1">
          <p15:clr>
            <a:srgbClr val="9FCC3B"/>
          </p15:clr>
        </p15:guide>
        <p15:guide id="44" pos="2712" userDrawn="1">
          <p15:clr>
            <a:srgbClr val="9FCC3B"/>
          </p15:clr>
        </p15:guide>
        <p15:guide id="45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oricacosmetic.r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962457"/>
            <a:ext cx="3856679" cy="1453003"/>
          </a:xfrm>
        </p:spPr>
        <p:txBody>
          <a:bodyPr rtlCol="0" anchor="b">
            <a:normAutofit fontScale="90000"/>
          </a:bodyPr>
          <a:lstStyle/>
          <a:p>
            <a:pPr rtl="0">
              <a:lnSpc>
                <a:spcPct val="90000"/>
              </a:lnSpc>
            </a:pPr>
            <a:r>
              <a:rPr lang="en-US" sz="3000" b="1" dirty="0" err="1"/>
              <a:t>Proiect</a:t>
            </a:r>
            <a:r>
              <a:rPr lang="en-US" sz="3000" b="1" dirty="0"/>
              <a:t> </a:t>
            </a:r>
            <a:r>
              <a:rPr lang="en-US" sz="3000" b="1" dirty="0" err="1"/>
              <a:t>testare</a:t>
            </a:r>
            <a:r>
              <a:rPr lang="en-US" sz="3000" b="1" dirty="0"/>
              <a:t> automata</a:t>
            </a:r>
            <a:br>
              <a:rPr lang="en-US" sz="3000" b="1" dirty="0"/>
            </a:br>
            <a:br>
              <a:rPr lang="en-US" sz="3000" b="1" dirty="0"/>
            </a:br>
            <a:r>
              <a:rPr lang="en-US" sz="3000" b="1" dirty="0"/>
              <a:t> </a:t>
            </a:r>
            <a:r>
              <a:rPr lang="en-US" sz="3000" b="1" dirty="0">
                <a:hlinkClick r:id="rId3"/>
              </a:rPr>
              <a:t>www.vioricacosmetic.ro</a:t>
            </a:r>
            <a:br>
              <a:rPr lang="en-US" sz="3000" b="1" dirty="0"/>
            </a:br>
            <a:endParaRPr lang="en-GB" sz="3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3941728"/>
            <a:ext cx="3060000" cy="2938561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GB" b="1" dirty="0"/>
              <a:t>Sorana Santa </a:t>
            </a:r>
          </a:p>
          <a:p>
            <a:pPr rtl="0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6FC82-D57A-6AF7-F9A9-924E83E590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629" r="31363" b="1"/>
          <a:stretch/>
        </p:blipFill>
        <p:spPr>
          <a:xfrm>
            <a:off x="4979987" y="10"/>
            <a:ext cx="7212013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B0509F-BD53-E428-5ACC-D98E6D41A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ADED67E-897F-FA77-3A1B-76CD1B8A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1159381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Review</a:t>
            </a:r>
            <a:br>
              <a:rPr lang="en-US" dirty="0"/>
            </a:b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A5E17D7-F66B-7884-7094-647372EBC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696" y="1452158"/>
            <a:ext cx="5628843" cy="4929808"/>
          </a:xfrm>
        </p:spPr>
        <p:txBody>
          <a:bodyPr>
            <a:normAutofit fontScale="850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Gasim</a:t>
            </a:r>
            <a:r>
              <a:rPr lang="en-US" dirty="0"/>
              <a:t> </a:t>
            </a:r>
            <a:r>
              <a:rPr lang="en-US" dirty="0" err="1"/>
              <a:t>elementele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fie </a:t>
            </a:r>
            <a:r>
              <a:rPr lang="en-US" b="1" dirty="0" err="1"/>
              <a:t>driver.findElement</a:t>
            </a:r>
            <a:r>
              <a:rPr lang="en-US" b="1" dirty="0"/>
              <a:t>()</a:t>
            </a:r>
            <a:r>
              <a:rPr lang="en-US" dirty="0"/>
              <a:t>, fie </a:t>
            </a:r>
            <a:r>
              <a:rPr lang="en-US" b="1" dirty="0" err="1"/>
              <a:t>wait.until</a:t>
            </a:r>
            <a:r>
              <a:rPr lang="en-US" b="1" dirty="0"/>
              <a:t>()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b="1" dirty="0" err="1"/>
              <a:t>locatorul</a:t>
            </a:r>
            <a:r>
              <a:rPr lang="en-US" dirty="0"/>
              <a:t> relevant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Completam</a:t>
            </a:r>
            <a:r>
              <a:rPr lang="en-US" dirty="0"/>
              <a:t> </a:t>
            </a:r>
            <a:r>
              <a:rPr lang="en-US" dirty="0" err="1"/>
              <a:t>campurile</a:t>
            </a:r>
            <a:r>
              <a:rPr lang="en-US" dirty="0"/>
              <a:t> text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sendKeys</a:t>
            </a:r>
            <a:r>
              <a:rPr lang="en-US" b="1" dirty="0"/>
              <a:t>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elementul</a:t>
            </a:r>
            <a:r>
              <a:rPr lang="en-US" dirty="0"/>
              <a:t> nu se </a:t>
            </a:r>
            <a:r>
              <a:rPr lang="en-US" dirty="0" err="1"/>
              <a:t>afla</a:t>
            </a:r>
            <a:r>
              <a:rPr lang="en-US" dirty="0"/>
              <a:t> in </a:t>
            </a:r>
            <a:r>
              <a:rPr lang="en-US" dirty="0" err="1"/>
              <a:t>campul</a:t>
            </a:r>
            <a:r>
              <a:rPr lang="en-US" dirty="0"/>
              <a:t> </a:t>
            </a:r>
            <a:r>
              <a:rPr lang="en-US" dirty="0" err="1"/>
              <a:t>vizual</a:t>
            </a:r>
            <a:r>
              <a:rPr lang="en-US" dirty="0"/>
              <a:t>,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necesara</a:t>
            </a:r>
            <a:r>
              <a:rPr lang="en-US" dirty="0"/>
              <a:t> </a:t>
            </a:r>
            <a:r>
              <a:rPr lang="en-US" dirty="0" err="1"/>
              <a:t>folosirea</a:t>
            </a:r>
            <a:r>
              <a:rPr lang="en-US" dirty="0"/>
              <a:t> </a:t>
            </a:r>
            <a:r>
              <a:rPr lang="en-US" b="1" dirty="0"/>
              <a:t>Actions (</a:t>
            </a:r>
            <a:r>
              <a:rPr lang="en-US" b="1" dirty="0" err="1"/>
              <a:t>moveToElement</a:t>
            </a:r>
            <a:r>
              <a:rPr lang="en-US" b="1" dirty="0"/>
              <a:t>, click)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Lasam</a:t>
            </a:r>
            <a:r>
              <a:rPr lang="en-US" dirty="0"/>
              <a:t> un camp </a:t>
            </a:r>
            <a:r>
              <a:rPr lang="en-US" dirty="0" err="1"/>
              <a:t>obligatoriu</a:t>
            </a:r>
            <a:r>
              <a:rPr lang="en-US" dirty="0"/>
              <a:t> </a:t>
            </a:r>
            <a:r>
              <a:rPr lang="en-US" dirty="0" err="1"/>
              <a:t>necompletat</a:t>
            </a:r>
            <a:r>
              <a:rPr lang="en-US" dirty="0"/>
              <a:t> (</a:t>
            </a:r>
            <a:r>
              <a:rPr lang="en-US" dirty="0" err="1"/>
              <a:t>stelutele</a:t>
            </a:r>
            <a:r>
              <a:rPr lang="en-US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vedea</a:t>
            </a:r>
            <a:r>
              <a:rPr lang="en-US" dirty="0"/>
              <a:t> ca </a:t>
            </a:r>
            <a:r>
              <a:rPr lang="en-US" dirty="0" err="1"/>
              <a:t>recenzia</a:t>
            </a:r>
            <a:r>
              <a:rPr lang="en-US" dirty="0"/>
              <a:t> nu a </a:t>
            </a:r>
            <a:r>
              <a:rPr lang="en-US" dirty="0" err="1"/>
              <a:t>putut</a:t>
            </a:r>
            <a:r>
              <a:rPr lang="en-US" dirty="0"/>
              <a:t> fi </a:t>
            </a:r>
            <a:r>
              <a:rPr lang="en-US" dirty="0" err="1"/>
              <a:t>adaugata</a:t>
            </a:r>
            <a:r>
              <a:rPr lang="en-US" dirty="0"/>
              <a:t>, </a:t>
            </a:r>
            <a:r>
              <a:rPr lang="en-US" dirty="0" err="1"/>
              <a:t>gasim</a:t>
            </a:r>
            <a:r>
              <a:rPr lang="en-US" dirty="0"/>
              <a:t> </a:t>
            </a:r>
            <a:r>
              <a:rPr lang="en-US" dirty="0" err="1"/>
              <a:t>mesajul</a:t>
            </a:r>
            <a:r>
              <a:rPr lang="en-US" dirty="0"/>
              <a:t> de </a:t>
            </a:r>
            <a:r>
              <a:rPr lang="en-US" dirty="0" err="1"/>
              <a:t>eroare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facem</a:t>
            </a:r>
            <a:r>
              <a:rPr lang="en-US" dirty="0"/>
              <a:t> </a:t>
            </a:r>
            <a:r>
              <a:rPr lang="en-US" b="1" dirty="0" err="1"/>
              <a:t>assertEquals</a:t>
            </a:r>
            <a:r>
              <a:rPr lang="en-US" b="1" dirty="0"/>
              <a:t>()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1DA9A-0F75-E839-EEA7-673ACBC5E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226" y="1214581"/>
            <a:ext cx="5636580" cy="2517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7E6A13-A440-FC4D-D1FC-FB4754DA2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226" y="4165328"/>
            <a:ext cx="5636580" cy="151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47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rtlCol="0"/>
          <a:lstStyle/>
          <a:p>
            <a:pPr rtl="0"/>
            <a:r>
              <a:rPr lang="en-GB" dirty="0" err="1"/>
              <a:t>Rezultate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A2DD4E-332F-495F-2125-D8FE36C56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99" y="1968879"/>
            <a:ext cx="10464202" cy="292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B443-F374-4074-A3AF-F824D82C8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 err="1"/>
              <a:t>Concluzii</a:t>
            </a:r>
            <a:endParaRPr lang="en-GB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9013BD0-EEB5-4536-B6C3-3DCD3D3F1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 rtlCol="0">
            <a:normAutofit/>
          </a:bodyPr>
          <a:lstStyle/>
          <a:p>
            <a:pPr rtl="0"/>
            <a:r>
              <a:rPr lang="en-GB" dirty="0" err="1"/>
              <a:t>Gasirea</a:t>
            </a:r>
            <a:r>
              <a:rPr lang="en-GB" dirty="0"/>
              <a:t> </a:t>
            </a:r>
            <a:r>
              <a:rPr lang="en-GB" dirty="0" err="1"/>
              <a:t>unor</a:t>
            </a:r>
            <a:r>
              <a:rPr lang="en-GB" dirty="0"/>
              <a:t> </a:t>
            </a:r>
            <a:r>
              <a:rPr lang="en-GB" dirty="0" err="1"/>
              <a:t>elemente</a:t>
            </a:r>
            <a:r>
              <a:rPr lang="en-GB" dirty="0"/>
              <a:t> a </a:t>
            </a:r>
            <a:r>
              <a:rPr lang="en-GB" dirty="0" err="1"/>
              <a:t>fost</a:t>
            </a:r>
            <a:r>
              <a:rPr lang="en-GB" dirty="0"/>
              <a:t> </a:t>
            </a:r>
            <a:r>
              <a:rPr lang="en-GB" dirty="0" err="1"/>
              <a:t>dificila</a:t>
            </a:r>
            <a:r>
              <a:rPr lang="en-GB" dirty="0"/>
              <a:t> din </a:t>
            </a:r>
            <a:r>
              <a:rPr lang="en-GB" dirty="0" err="1"/>
              <a:t>cauza</a:t>
            </a:r>
            <a:r>
              <a:rPr lang="en-GB" dirty="0"/>
              <a:t> </a:t>
            </a:r>
            <a:r>
              <a:rPr lang="en-GB" dirty="0" err="1"/>
              <a:t>faptului</a:t>
            </a:r>
            <a:r>
              <a:rPr lang="en-GB" dirty="0"/>
              <a:t> ca se </a:t>
            </a:r>
            <a:r>
              <a:rPr lang="en-GB" dirty="0" err="1"/>
              <a:t>reincarca</a:t>
            </a:r>
            <a:r>
              <a:rPr lang="en-GB" dirty="0"/>
              <a:t> </a:t>
            </a:r>
            <a:r>
              <a:rPr lang="en-GB" dirty="0" err="1"/>
              <a:t>pagina</a:t>
            </a:r>
            <a:r>
              <a:rPr lang="en-GB" dirty="0"/>
              <a:t> </a:t>
            </a:r>
            <a:r>
              <a:rPr lang="en-GB" dirty="0" err="1"/>
              <a:t>sau</a:t>
            </a:r>
            <a:r>
              <a:rPr lang="en-GB" dirty="0"/>
              <a:t> nu </a:t>
            </a:r>
            <a:r>
              <a:rPr lang="en-GB" dirty="0" err="1"/>
              <a:t>erau</a:t>
            </a:r>
            <a:r>
              <a:rPr lang="en-GB" dirty="0"/>
              <a:t> in </a:t>
            </a:r>
            <a:r>
              <a:rPr lang="en-GB" dirty="0" err="1"/>
              <a:t>campul</a:t>
            </a:r>
            <a:r>
              <a:rPr lang="en-GB" dirty="0"/>
              <a:t> visual</a:t>
            </a:r>
          </a:p>
          <a:p>
            <a:pPr rtl="0"/>
            <a:r>
              <a:rPr lang="en-GB" dirty="0" err="1"/>
              <a:t>Lipsa</a:t>
            </a:r>
            <a:r>
              <a:rPr lang="en-GB" dirty="0"/>
              <a:t> </a:t>
            </a:r>
            <a:r>
              <a:rPr lang="en-GB" dirty="0" err="1"/>
              <a:t>experientei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metodelor</a:t>
            </a:r>
            <a:r>
              <a:rPr lang="en-GB" dirty="0"/>
              <a:t> </a:t>
            </a:r>
            <a:r>
              <a:rPr lang="en-GB" dirty="0" err="1"/>
              <a:t>avansate</a:t>
            </a:r>
            <a:r>
              <a:rPr lang="en-GB" dirty="0"/>
              <a:t> de </a:t>
            </a:r>
            <a:r>
              <a:rPr lang="en-GB" dirty="0" err="1"/>
              <a:t>lucru</a:t>
            </a:r>
            <a:endParaRPr lang="en-GB" dirty="0"/>
          </a:p>
          <a:p>
            <a:pPr rtl="0"/>
            <a:r>
              <a:rPr lang="en-GB" dirty="0" err="1"/>
              <a:t>Testarea</a:t>
            </a:r>
            <a:r>
              <a:rPr lang="en-GB" dirty="0"/>
              <a:t> pe un site “</a:t>
            </a:r>
            <a:r>
              <a:rPr lang="en-GB" dirty="0" err="1"/>
              <a:t>adevarat</a:t>
            </a:r>
            <a:r>
              <a:rPr lang="en-GB" dirty="0"/>
              <a:t>” m-a </a:t>
            </a:r>
            <a:r>
              <a:rPr lang="en-GB" dirty="0" err="1"/>
              <a:t>fortat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gasesc</a:t>
            </a:r>
            <a:r>
              <a:rPr lang="en-GB" dirty="0"/>
              <a:t> </a:t>
            </a:r>
            <a:r>
              <a:rPr lang="en-GB" dirty="0" err="1"/>
              <a:t>solutii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a </a:t>
            </a:r>
            <a:r>
              <a:rPr lang="en-GB" dirty="0" err="1"/>
              <a:t>ajunge</a:t>
            </a:r>
            <a:r>
              <a:rPr lang="en-GB" dirty="0"/>
              <a:t> la </a:t>
            </a:r>
            <a:r>
              <a:rPr lang="en-GB" dirty="0" err="1"/>
              <a:t>rezultatele</a:t>
            </a:r>
            <a:r>
              <a:rPr lang="en-GB" dirty="0"/>
              <a:t> </a:t>
            </a:r>
            <a:r>
              <a:rPr lang="en-GB" dirty="0" err="1"/>
              <a:t>dorite</a:t>
            </a:r>
            <a:endParaRPr lang="en-GB" dirty="0"/>
          </a:p>
          <a:p>
            <a:pPr rtl="0"/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ECAD2A-A5BF-0DE1-A5D3-FD1C30EB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9734" y="1685925"/>
            <a:ext cx="4497335" cy="409257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321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07" y="536573"/>
            <a:ext cx="3856679" cy="1453003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en-GB" dirty="0" err="1"/>
              <a:t>Multumesc</a:t>
            </a:r>
            <a:r>
              <a:rPr lang="en-GB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1686" y="2876550"/>
            <a:ext cx="3059113" cy="2983947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Sorana Santa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7520E-B7E2-8B01-B1A6-D96F23CE59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629" r="31363" b="1"/>
          <a:stretch/>
        </p:blipFill>
        <p:spPr>
          <a:xfrm>
            <a:off x="0" y="10"/>
            <a:ext cx="7212013" cy="6857990"/>
          </a:xfrm>
          <a:prstGeom prst="rect">
            <a:avLst/>
          </a:prstGeom>
          <a:noFill/>
          <a:scene3d>
            <a:camera prst="orthographicFront">
              <a:rot lat="0" lon="10799977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87" b="16275"/>
          <a:stretch/>
        </p:blipFill>
        <p:spPr>
          <a:xfrm>
            <a:off x="0" y="0"/>
            <a:ext cx="12192000" cy="44843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978" y="4484319"/>
            <a:ext cx="11812044" cy="2373682"/>
          </a:xfrm>
        </p:spPr>
        <p:txBody>
          <a:bodyPr rtlCol="0" anchor="ctr">
            <a:normAutofit/>
          </a:bodyPr>
          <a:lstStyle/>
          <a:p>
            <a:pPr marL="0" indent="0" algn="just" rtl="0">
              <a:buNone/>
            </a:pP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acest</a:t>
            </a:r>
            <a:r>
              <a:rPr lang="en-GB" dirty="0"/>
              <a:t> </a:t>
            </a:r>
            <a:r>
              <a:rPr lang="en-GB" dirty="0" err="1"/>
              <a:t>proiect</a:t>
            </a:r>
            <a:r>
              <a:rPr lang="en-GB" dirty="0"/>
              <a:t> am ales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lucrez</a:t>
            </a:r>
            <a:r>
              <a:rPr lang="en-GB" dirty="0"/>
              <a:t> pe website-</a:t>
            </a:r>
            <a:r>
              <a:rPr lang="en-GB" dirty="0" err="1"/>
              <a:t>ul</a:t>
            </a:r>
            <a:r>
              <a:rPr lang="en-GB" dirty="0"/>
              <a:t> </a:t>
            </a:r>
            <a:r>
              <a:rPr lang="en-GB" b="1" dirty="0"/>
              <a:t>www.vioricacosmetic.ro</a:t>
            </a:r>
            <a:r>
              <a:rPr lang="en-GB" dirty="0"/>
              <a:t>, un </a:t>
            </a:r>
            <a:r>
              <a:rPr lang="en-GB" dirty="0" err="1"/>
              <a:t>magazin</a:t>
            </a:r>
            <a:r>
              <a:rPr lang="en-GB" dirty="0"/>
              <a:t> online de </a:t>
            </a:r>
            <a:r>
              <a:rPr lang="en-GB" dirty="0" err="1"/>
              <a:t>produse</a:t>
            </a:r>
            <a:r>
              <a:rPr lang="en-GB" dirty="0"/>
              <a:t> </a:t>
            </a:r>
            <a:r>
              <a:rPr lang="en-GB" dirty="0" err="1"/>
              <a:t>cosmetice</a:t>
            </a:r>
            <a:r>
              <a:rPr lang="en-GB" dirty="0"/>
              <a:t>. </a:t>
            </a:r>
            <a:r>
              <a:rPr lang="en-GB" dirty="0" err="1"/>
              <a:t>Utilizatorii</a:t>
            </a:r>
            <a:r>
              <a:rPr lang="en-GB" dirty="0"/>
              <a:t> pot consulta </a:t>
            </a:r>
            <a:r>
              <a:rPr lang="en-GB" dirty="0" err="1"/>
              <a:t>informatii</a:t>
            </a:r>
            <a:r>
              <a:rPr lang="en-GB" dirty="0"/>
              <a:t> </a:t>
            </a:r>
            <a:r>
              <a:rPr lang="en-GB" dirty="0" err="1"/>
              <a:t>despre</a:t>
            </a:r>
            <a:r>
              <a:rPr lang="en-GB" dirty="0"/>
              <a:t> </a:t>
            </a:r>
            <a:r>
              <a:rPr lang="en-GB" dirty="0" err="1"/>
              <a:t>produsele</a:t>
            </a:r>
            <a:r>
              <a:rPr lang="en-GB" dirty="0"/>
              <a:t> de </a:t>
            </a:r>
            <a:r>
              <a:rPr lang="en-GB" dirty="0" err="1"/>
              <a:t>interes</a:t>
            </a:r>
            <a:r>
              <a:rPr lang="en-GB" dirty="0"/>
              <a:t>, pot studia </a:t>
            </a:r>
            <a:r>
              <a:rPr lang="en-GB" dirty="0" err="1"/>
              <a:t>ingredientele</a:t>
            </a:r>
            <a:r>
              <a:rPr lang="en-GB" dirty="0"/>
              <a:t>, </a:t>
            </a:r>
            <a:r>
              <a:rPr lang="en-GB" dirty="0" err="1"/>
              <a:t>recenzii</a:t>
            </a:r>
            <a:r>
              <a:rPr lang="en-GB" dirty="0"/>
              <a:t>, </a:t>
            </a:r>
            <a:r>
              <a:rPr lang="en-GB" dirty="0" err="1"/>
              <a:t>preturi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oferte</a:t>
            </a:r>
            <a:r>
              <a:rPr lang="en-GB" dirty="0"/>
              <a:t>, </a:t>
            </a:r>
            <a:r>
              <a:rPr lang="en-GB" dirty="0" err="1"/>
              <a:t>existand</a:t>
            </a:r>
            <a:r>
              <a:rPr lang="en-GB" dirty="0"/>
              <a:t> </a:t>
            </a:r>
            <a:r>
              <a:rPr lang="en-GB" dirty="0" err="1"/>
              <a:t>posibilitatea</a:t>
            </a:r>
            <a:r>
              <a:rPr lang="en-GB" dirty="0"/>
              <a:t> de a </a:t>
            </a:r>
            <a:r>
              <a:rPr lang="en-GB" dirty="0" err="1"/>
              <a:t>plasa</a:t>
            </a:r>
            <a:r>
              <a:rPr lang="en-GB" dirty="0"/>
              <a:t> </a:t>
            </a:r>
            <a:r>
              <a:rPr lang="en-GB" dirty="0" err="1"/>
              <a:t>comenzi</a:t>
            </a:r>
            <a:r>
              <a:rPr lang="en-GB" dirty="0"/>
              <a:t>. De </a:t>
            </a:r>
            <a:r>
              <a:rPr lang="en-GB" dirty="0" err="1"/>
              <a:t>asemenea</a:t>
            </a:r>
            <a:r>
              <a:rPr lang="en-GB" dirty="0"/>
              <a:t> </a:t>
            </a:r>
            <a:r>
              <a:rPr lang="en-GB" dirty="0" err="1"/>
              <a:t>utilizatorii</a:t>
            </a:r>
            <a:r>
              <a:rPr lang="en-GB" dirty="0"/>
              <a:t> </a:t>
            </a:r>
            <a:r>
              <a:rPr lang="en-GB" dirty="0" err="1"/>
              <a:t>isi</a:t>
            </a:r>
            <a:r>
              <a:rPr lang="en-GB" dirty="0"/>
              <a:t> pot </a:t>
            </a:r>
            <a:r>
              <a:rPr lang="en-GB" dirty="0" err="1"/>
              <a:t>inregistra</a:t>
            </a:r>
            <a:r>
              <a:rPr lang="en-GB" dirty="0"/>
              <a:t> </a:t>
            </a:r>
            <a:r>
              <a:rPr lang="en-GB" dirty="0" err="1"/>
              <a:t>conturi</a:t>
            </a:r>
            <a:r>
              <a:rPr lang="en-GB" dirty="0"/>
              <a:t>, </a:t>
            </a:r>
            <a:r>
              <a:rPr lang="en-GB" dirty="0" err="1"/>
              <a:t>gestiona</a:t>
            </a:r>
            <a:r>
              <a:rPr lang="en-GB" dirty="0"/>
              <a:t> </a:t>
            </a:r>
            <a:r>
              <a:rPr lang="en-GB" dirty="0" err="1"/>
              <a:t>adrese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crea</a:t>
            </a:r>
            <a:r>
              <a:rPr lang="en-GB" dirty="0"/>
              <a:t> </a:t>
            </a:r>
            <a:r>
              <a:rPr lang="en-GB" dirty="0" err="1"/>
              <a:t>liste</a:t>
            </a:r>
            <a:r>
              <a:rPr lang="en-GB" dirty="0"/>
              <a:t> de </a:t>
            </a:r>
            <a:r>
              <a:rPr lang="en-GB" dirty="0" err="1"/>
              <a:t>produse</a:t>
            </a:r>
            <a:r>
              <a:rPr lang="en-GB" dirty="0"/>
              <a:t> </a:t>
            </a:r>
            <a:r>
              <a:rPr lang="en-GB" dirty="0" err="1"/>
              <a:t>favorite</a:t>
            </a:r>
            <a:r>
              <a:rPr lang="en-GB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27C42-1734-EF37-0AE7-7A7C01609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64BD-F804-03D5-AE28-F96445F4B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b="1"/>
              <a:t>Metodologie</a:t>
            </a:r>
            <a:r>
              <a:rPr lang="en-US" b="1" dirty="0"/>
              <a:t> de </a:t>
            </a:r>
            <a:r>
              <a:rPr lang="en-US" b="1"/>
              <a:t>lucru</a:t>
            </a:r>
            <a:r>
              <a:rPr lang="en-US" b="1" dirty="0"/>
              <a:t> / </a:t>
            </a:r>
            <a:r>
              <a:rPr lang="en-US" b="1"/>
              <a:t>strategie</a:t>
            </a:r>
            <a:r>
              <a:rPr lang="en-US" b="1" dirty="0"/>
              <a:t> de </a:t>
            </a:r>
            <a:r>
              <a:rPr lang="en-US" b="1"/>
              <a:t>testare</a:t>
            </a:r>
            <a:br>
              <a:rPr lang="en-US" b="1" dirty="0"/>
            </a:br>
            <a:endParaRPr lang="en-GB" b="1"/>
          </a:p>
        </p:txBody>
      </p:sp>
      <p:sp>
        <p:nvSpPr>
          <p:cNvPr id="104" name="Slide Number Placeholder 49" hidden="1">
            <a:extLst>
              <a:ext uri="{FF2B5EF4-FFF2-40B4-BE49-F238E27FC236}">
                <a16:creationId xmlns:a16="http://schemas.microsoft.com/office/drawing/2014/main" id="{3CBE5434-39DD-4FB9-CBD8-03D6FCD9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39607A7-8386-47DB-8578-DDEDD194E5D4}" type="slidenum">
              <a:rPr lang="en-GB" smtClean="0"/>
              <a:pPr rtl="0">
                <a:spcAft>
                  <a:spcPts val="600"/>
                </a:spcAft>
              </a:pPr>
              <a:t>3</a:t>
            </a:fld>
            <a:endParaRPr lang="en-GB"/>
          </a:p>
        </p:txBody>
      </p:sp>
      <p:graphicFrame>
        <p:nvGraphicFramePr>
          <p:cNvPr id="106" name="TextBox 3">
            <a:extLst>
              <a:ext uri="{FF2B5EF4-FFF2-40B4-BE49-F238E27FC236}">
                <a16:creationId xmlns:a16="http://schemas.microsoft.com/office/drawing/2014/main" id="{C8A7E546-E703-9451-ECEA-260EFA3D9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9466014"/>
              </p:ext>
            </p:extLst>
          </p:nvPr>
        </p:nvGraphicFramePr>
        <p:xfrm>
          <a:off x="838200" y="183959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0052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83179"/>
            <a:ext cx="10213200" cy="1112836"/>
          </a:xfrm>
        </p:spPr>
        <p:txBody>
          <a:bodyPr rtlCol="0" anchor="b">
            <a:normAutofit/>
          </a:bodyPr>
          <a:lstStyle/>
          <a:p>
            <a:pPr rtl="0"/>
            <a:r>
              <a:rPr lang="en-US" b="1" dirty="0" err="1"/>
              <a:t>Functionalitati</a:t>
            </a:r>
            <a:r>
              <a:rPr lang="en-US" b="1" dirty="0"/>
              <a:t> testate</a:t>
            </a:r>
            <a:br>
              <a:rPr lang="en-US" b="1" dirty="0"/>
            </a:br>
            <a:endParaRPr lang="en-GB" b="1" dirty="0"/>
          </a:p>
        </p:txBody>
      </p:sp>
      <p:sp>
        <p:nvSpPr>
          <p:cNvPr id="104" name="Slide Number Placeholder 49" hidden="1">
            <a:extLst>
              <a:ext uri="{FF2B5EF4-FFF2-40B4-BE49-F238E27FC236}">
                <a16:creationId xmlns:a16="http://schemas.microsoft.com/office/drawing/2014/main" id="{BC4462F5-98AF-457A-94DC-C44EA835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39607A7-8386-47DB-8578-DDEDD194E5D4}" type="slidenum">
              <a:rPr lang="en-GB" smtClean="0"/>
              <a:pPr rtl="0">
                <a:spcAft>
                  <a:spcPts val="600"/>
                </a:spcAft>
              </a:pPr>
              <a:t>4</a:t>
            </a:fld>
            <a:endParaRPr lang="en-GB"/>
          </a:p>
        </p:txBody>
      </p:sp>
      <p:graphicFrame>
        <p:nvGraphicFramePr>
          <p:cNvPr id="106" name="Content Placeholder 2">
            <a:extLst>
              <a:ext uri="{FF2B5EF4-FFF2-40B4-BE49-F238E27FC236}">
                <a16:creationId xmlns:a16="http://schemas.microsoft.com/office/drawing/2014/main" id="{ED76CC7A-2962-C531-820D-558C726557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2641488"/>
              </p:ext>
            </p:extLst>
          </p:nvPr>
        </p:nvGraphicFramePr>
        <p:xfrm>
          <a:off x="989400" y="1685925"/>
          <a:ext cx="10213200" cy="4040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40" y="0"/>
            <a:ext cx="11968760" cy="711237"/>
          </a:xfrm>
        </p:spPr>
        <p:txBody>
          <a:bodyPr rtlCol="0">
            <a:normAutofit/>
          </a:bodyPr>
          <a:lstStyle/>
          <a:p>
            <a:pPr algn="l" rtl="0"/>
            <a:r>
              <a:rPr lang="en-US" b="1" dirty="0"/>
              <a:t>Pasi </a:t>
            </a:r>
            <a:r>
              <a:rPr lang="en-US" b="1" dirty="0" err="1"/>
              <a:t>comuni</a:t>
            </a:r>
            <a:r>
              <a:rPr lang="en-US" b="1" dirty="0"/>
              <a:t> </a:t>
            </a:r>
            <a:r>
              <a:rPr lang="en-US" b="1" dirty="0" err="1"/>
              <a:t>tuturor</a:t>
            </a:r>
            <a:r>
              <a:rPr lang="en-US" b="1" dirty="0"/>
              <a:t> </a:t>
            </a:r>
            <a:r>
              <a:rPr lang="en-US" b="1" dirty="0" err="1"/>
              <a:t>testelor</a:t>
            </a:r>
            <a:r>
              <a:rPr lang="en-US" b="1" dirty="0"/>
              <a:t> </a:t>
            </a:r>
            <a:endParaRPr lang="en-GB" b="1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F3D6826-3F54-6481-D68E-4592A4230390}"/>
              </a:ext>
            </a:extLst>
          </p:cNvPr>
          <p:cNvGrpSpPr/>
          <p:nvPr/>
        </p:nvGrpSpPr>
        <p:grpSpPr>
          <a:xfrm>
            <a:off x="0" y="1089660"/>
            <a:ext cx="5468113" cy="2618653"/>
            <a:chOff x="0" y="851666"/>
            <a:chExt cx="5468113" cy="2618653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D565425-FC47-F6D2-90D6-192D9D60D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326895"/>
              <a:ext cx="5468113" cy="2143424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59C1B52-6F3E-D1E6-6EB5-604D4B924B31}"/>
                </a:ext>
              </a:extLst>
            </p:cNvPr>
            <p:cNvSpPr txBox="1"/>
            <p:nvPr/>
          </p:nvSpPr>
          <p:spPr>
            <a:xfrm>
              <a:off x="223240" y="851666"/>
              <a:ext cx="5021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Deschidem</a:t>
              </a:r>
              <a:r>
                <a:rPr lang="en-US" dirty="0"/>
                <a:t> browser </a:t>
              </a:r>
              <a:r>
                <a:rPr lang="en-US" dirty="0" err="1"/>
                <a:t>si</a:t>
              </a:r>
              <a:r>
                <a:rPr lang="en-US" dirty="0"/>
                <a:t> </a:t>
              </a:r>
              <a:r>
                <a:rPr lang="en-US" dirty="0" err="1"/>
                <a:t>initializam</a:t>
              </a:r>
              <a:r>
                <a:rPr lang="en-US" dirty="0"/>
                <a:t> Wait/Actions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22F2D68-D73B-27F3-82F6-974DECB9A8DA}"/>
              </a:ext>
            </a:extLst>
          </p:cNvPr>
          <p:cNvGrpSpPr/>
          <p:nvPr/>
        </p:nvGrpSpPr>
        <p:grpSpPr>
          <a:xfrm>
            <a:off x="5682347" y="1089660"/>
            <a:ext cx="6509656" cy="2618651"/>
            <a:chOff x="5682347" y="851666"/>
            <a:chExt cx="6509656" cy="261865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9ECF269-D6F6-E24E-9F0F-D2A40A559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2347" y="1326894"/>
              <a:ext cx="6509656" cy="2143423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5F67D5A-8BB8-70D4-7EF6-EC70067EF6DD}"/>
                </a:ext>
              </a:extLst>
            </p:cNvPr>
            <p:cNvSpPr txBox="1"/>
            <p:nvPr/>
          </p:nvSpPr>
          <p:spPr>
            <a:xfrm>
              <a:off x="7877429" y="851666"/>
              <a:ext cx="21194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Acceptam</a:t>
              </a:r>
              <a:r>
                <a:rPr lang="en-US" dirty="0"/>
                <a:t> cookies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3C3E265-9A5D-672E-51CD-362FDCE40084}"/>
              </a:ext>
            </a:extLst>
          </p:cNvPr>
          <p:cNvGrpSpPr/>
          <p:nvPr/>
        </p:nvGrpSpPr>
        <p:grpSpPr>
          <a:xfrm>
            <a:off x="0" y="3883379"/>
            <a:ext cx="5553850" cy="2977080"/>
            <a:chOff x="0" y="3883379"/>
            <a:chExt cx="5553850" cy="2977080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FDB4D5A0-3FC7-8999-32B4-BF65910C7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393140"/>
              <a:ext cx="5553850" cy="2467319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4A630DF-BE8C-2BAE-A207-4DF6B2E3E1A7}"/>
                </a:ext>
              </a:extLst>
            </p:cNvPr>
            <p:cNvSpPr txBox="1"/>
            <p:nvPr/>
          </p:nvSpPr>
          <p:spPr>
            <a:xfrm>
              <a:off x="1153943" y="3883379"/>
              <a:ext cx="3160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Inchidem</a:t>
              </a:r>
              <a:r>
                <a:rPr lang="en-US" dirty="0"/>
                <a:t> pop-up newsletter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26C2487-A0DE-2DDA-B93A-D7761791BED4}"/>
              </a:ext>
            </a:extLst>
          </p:cNvPr>
          <p:cNvGrpSpPr/>
          <p:nvPr/>
        </p:nvGrpSpPr>
        <p:grpSpPr>
          <a:xfrm>
            <a:off x="7508224" y="4393140"/>
            <a:ext cx="2857899" cy="1348078"/>
            <a:chOff x="5682347" y="3883379"/>
            <a:chExt cx="2857899" cy="1348078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59BAAAD-EB8D-0EA9-1C12-02A858E83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82347" y="4393140"/>
              <a:ext cx="2857899" cy="838317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C01AD3A-D03D-04C0-D809-3295F14B77EA}"/>
                </a:ext>
              </a:extLst>
            </p:cNvPr>
            <p:cNvSpPr txBox="1"/>
            <p:nvPr/>
          </p:nvSpPr>
          <p:spPr>
            <a:xfrm>
              <a:off x="6069664" y="3883379"/>
              <a:ext cx="2083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Inchidem</a:t>
              </a:r>
              <a:r>
                <a:rPr lang="en-US" dirty="0"/>
                <a:t> browser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D7EBCE-4CEF-5014-83C7-14B34FD2E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49899B-DB0C-EF7A-8AF1-024C46A6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1159381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Register</a:t>
            </a:r>
            <a:br>
              <a:rPr lang="en-US" dirty="0"/>
            </a:b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87F54-3AFA-954B-7009-7A34B3664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62" y="606538"/>
            <a:ext cx="5628842" cy="2512876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82F9C2E2-7263-7DBD-4640-766A23884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696" y="1452158"/>
            <a:ext cx="5628843" cy="4929808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Gasim</a:t>
            </a:r>
            <a:r>
              <a:rPr lang="en-US" dirty="0"/>
              <a:t> </a:t>
            </a:r>
            <a:r>
              <a:rPr lang="en-US" dirty="0" err="1"/>
              <a:t>elementele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fie </a:t>
            </a:r>
            <a:r>
              <a:rPr lang="en-US" b="1" dirty="0" err="1"/>
              <a:t>driver.findElement</a:t>
            </a:r>
            <a:r>
              <a:rPr lang="en-US" b="1" dirty="0"/>
              <a:t>()</a:t>
            </a:r>
            <a:r>
              <a:rPr lang="en-US" dirty="0"/>
              <a:t>, fie </a:t>
            </a:r>
            <a:r>
              <a:rPr lang="en-US" b="1" dirty="0" err="1"/>
              <a:t>wait.until</a:t>
            </a:r>
            <a:r>
              <a:rPr lang="en-US" b="1" dirty="0"/>
              <a:t>()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b="1" dirty="0" err="1"/>
              <a:t>locatorul</a:t>
            </a:r>
            <a:r>
              <a:rPr lang="en-US" dirty="0"/>
              <a:t> relevant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Completam</a:t>
            </a:r>
            <a:r>
              <a:rPr lang="en-US" dirty="0"/>
              <a:t> </a:t>
            </a:r>
            <a:r>
              <a:rPr lang="en-US" dirty="0" err="1"/>
              <a:t>campurile</a:t>
            </a:r>
            <a:r>
              <a:rPr lang="en-US" dirty="0"/>
              <a:t> text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sendKeys</a:t>
            </a:r>
            <a:r>
              <a:rPr lang="en-US" b="1" dirty="0"/>
              <a:t>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Apasam</a:t>
            </a:r>
            <a:r>
              <a:rPr lang="en-US" dirty="0"/>
              <a:t> </a:t>
            </a:r>
            <a:r>
              <a:rPr lang="en-US" dirty="0" err="1"/>
              <a:t>butoanele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b="1" dirty="0"/>
              <a:t>.click()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confirma</a:t>
            </a:r>
            <a:r>
              <a:rPr lang="en-US" dirty="0"/>
              <a:t> </a:t>
            </a:r>
            <a:r>
              <a:rPr lang="en-US" dirty="0" err="1"/>
              <a:t>crearea</a:t>
            </a:r>
            <a:r>
              <a:rPr lang="en-US" dirty="0"/>
              <a:t> </a:t>
            </a:r>
            <a:r>
              <a:rPr lang="en-US" dirty="0" err="1"/>
              <a:t>contului</a:t>
            </a:r>
            <a:r>
              <a:rPr lang="en-US" dirty="0"/>
              <a:t>, dam din nou click pe </a:t>
            </a:r>
            <a:r>
              <a:rPr lang="en-US" dirty="0" err="1"/>
              <a:t>butonul</a:t>
            </a:r>
            <a:r>
              <a:rPr lang="en-US" dirty="0"/>
              <a:t> de login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fim</a:t>
            </a:r>
            <a:r>
              <a:rPr lang="en-US" dirty="0"/>
              <a:t> </a:t>
            </a:r>
            <a:r>
              <a:rPr lang="en-US" dirty="0" err="1"/>
              <a:t>redirectionati</a:t>
            </a:r>
            <a:r>
              <a:rPr lang="en-US" dirty="0"/>
              <a:t> pe </a:t>
            </a:r>
            <a:r>
              <a:rPr lang="en-US" dirty="0" err="1"/>
              <a:t>pagina</a:t>
            </a:r>
            <a:r>
              <a:rPr lang="en-US" dirty="0"/>
              <a:t> “</a:t>
            </a:r>
            <a:r>
              <a:rPr lang="en-US" dirty="0" err="1"/>
              <a:t>Contul</a:t>
            </a:r>
            <a:r>
              <a:rPr lang="en-US" dirty="0"/>
              <a:t> meu”. </a:t>
            </a:r>
            <a:r>
              <a:rPr lang="en-US" dirty="0" err="1"/>
              <a:t>Validam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lucru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b="1" dirty="0" err="1"/>
              <a:t>driver.getTitle</a:t>
            </a:r>
            <a:r>
              <a:rPr lang="en-US" b="1" dirty="0"/>
              <a:t>() </a:t>
            </a:r>
            <a:r>
              <a:rPr lang="en-US" dirty="0" err="1"/>
              <a:t>si</a:t>
            </a:r>
            <a:r>
              <a:rPr lang="en-US" b="1" dirty="0"/>
              <a:t> </a:t>
            </a:r>
            <a:r>
              <a:rPr lang="en-US" b="1" dirty="0" err="1"/>
              <a:t>assertEquals</a:t>
            </a:r>
            <a:r>
              <a:rPr lang="en-US" b="1" dirty="0"/>
              <a:t>()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A64EC5-6F47-56D4-4E23-7C6E60A96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62" y="3738587"/>
            <a:ext cx="5681454" cy="251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81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6868B8-FAD3-4AC5-A673-4DB3B7414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F562693-575C-7814-64F7-11FF76F19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1159381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Add to cart</a:t>
            </a:r>
            <a:br>
              <a:rPr lang="en-US" dirty="0"/>
            </a:b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1CDAEA-E887-2937-3CD8-12AFF55E5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696" y="1452158"/>
            <a:ext cx="5628843" cy="4929808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Gasim</a:t>
            </a:r>
            <a:r>
              <a:rPr lang="en-US" dirty="0"/>
              <a:t> </a:t>
            </a:r>
            <a:r>
              <a:rPr lang="en-US" dirty="0" err="1"/>
              <a:t>elementele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fie </a:t>
            </a:r>
            <a:r>
              <a:rPr lang="en-US" b="1" dirty="0" err="1"/>
              <a:t>driver.findElement</a:t>
            </a:r>
            <a:r>
              <a:rPr lang="en-US" b="1" dirty="0"/>
              <a:t>()</a:t>
            </a:r>
            <a:r>
              <a:rPr lang="en-US" dirty="0"/>
              <a:t>, fie </a:t>
            </a:r>
            <a:r>
              <a:rPr lang="en-US" b="1" dirty="0" err="1"/>
              <a:t>wait.until</a:t>
            </a:r>
            <a:r>
              <a:rPr lang="en-US" b="1" dirty="0"/>
              <a:t>()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b="1" dirty="0" err="1"/>
              <a:t>locatorul</a:t>
            </a:r>
            <a:r>
              <a:rPr lang="en-US" dirty="0"/>
              <a:t> relevant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Apasam</a:t>
            </a:r>
            <a:r>
              <a:rPr lang="en-US" dirty="0"/>
              <a:t> </a:t>
            </a:r>
            <a:r>
              <a:rPr lang="en-US" dirty="0" err="1"/>
              <a:t>butoanele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b="1" dirty="0"/>
              <a:t>.click()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Salvam</a:t>
            </a:r>
            <a:r>
              <a:rPr lang="en-US" dirty="0"/>
              <a:t> </a:t>
            </a:r>
            <a:r>
              <a:rPr lang="en-US" dirty="0" err="1"/>
              <a:t>numele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pretul</a:t>
            </a:r>
            <a:r>
              <a:rPr lang="en-US" dirty="0"/>
              <a:t> </a:t>
            </a:r>
            <a:r>
              <a:rPr lang="en-US" dirty="0" err="1"/>
              <a:t>produsului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getText</a:t>
            </a:r>
            <a:r>
              <a:rPr lang="en-US" b="1" dirty="0"/>
              <a:t>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Obtinem</a:t>
            </a:r>
            <a:r>
              <a:rPr lang="en-US" dirty="0"/>
              <a:t> </a:t>
            </a:r>
            <a:r>
              <a:rPr lang="en-US" dirty="0" err="1"/>
              <a:t>cantitatea</a:t>
            </a:r>
            <a:r>
              <a:rPr lang="en-US" dirty="0"/>
              <a:t> din cos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getDomAttribute</a:t>
            </a:r>
            <a:r>
              <a:rPr lang="en-US" b="1" dirty="0"/>
              <a:t>(“value”)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Validam</a:t>
            </a:r>
            <a:r>
              <a:rPr lang="en-US" dirty="0"/>
              <a:t> </a:t>
            </a:r>
            <a:r>
              <a:rPr lang="en-US" dirty="0" err="1"/>
              <a:t>faptul</a:t>
            </a:r>
            <a:r>
              <a:rPr lang="en-US" dirty="0"/>
              <a:t> ca </a:t>
            </a:r>
            <a:r>
              <a:rPr lang="en-US" dirty="0" err="1"/>
              <a:t>produsul</a:t>
            </a:r>
            <a:r>
              <a:rPr lang="en-US" dirty="0"/>
              <a:t> </a:t>
            </a:r>
            <a:r>
              <a:rPr lang="en-US" dirty="0" err="1"/>
              <a:t>corect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adaugat</a:t>
            </a:r>
            <a:r>
              <a:rPr lang="en-US" dirty="0"/>
              <a:t> in cos </a:t>
            </a:r>
            <a:r>
              <a:rPr lang="en-US" dirty="0" err="1"/>
              <a:t>folosind</a:t>
            </a:r>
            <a:r>
              <a:rPr lang="en-US" b="1" dirty="0"/>
              <a:t> </a:t>
            </a:r>
            <a:r>
              <a:rPr lang="en-US" b="1" dirty="0" err="1"/>
              <a:t>assertEquals</a:t>
            </a:r>
            <a:r>
              <a:rPr lang="en-US" b="1" dirty="0"/>
              <a:t>() </a:t>
            </a:r>
            <a:r>
              <a:rPr lang="en-US" dirty="0"/>
              <a:t>pe </a:t>
            </a:r>
            <a:r>
              <a:rPr lang="en-US" dirty="0" err="1"/>
              <a:t>numele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pretul</a:t>
            </a:r>
            <a:r>
              <a:rPr lang="en-US" dirty="0"/>
              <a:t> </a:t>
            </a:r>
            <a:r>
              <a:rPr lang="en-US" dirty="0" err="1"/>
              <a:t>salvate</a:t>
            </a:r>
            <a:r>
              <a:rPr lang="en-US" dirty="0"/>
              <a:t> anterior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61845-52AB-3964-A547-CCFC2A0A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59" y="209167"/>
            <a:ext cx="5628844" cy="21500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72FC97-AA09-387A-FCB0-192EAFECB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55" y="2664912"/>
            <a:ext cx="5628844" cy="39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6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DA8F3E-9B6F-6FC3-8CDE-9C3FED4D9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7DB8B8-E763-7D26-C83C-E0883F10A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1159381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Delivery and return</a:t>
            </a:r>
            <a:br>
              <a:rPr lang="en-US" dirty="0"/>
            </a:b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B4CBDC2-B5C8-17BB-1F29-58040772F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696" y="1452158"/>
            <a:ext cx="5628843" cy="4929808"/>
          </a:xfrm>
        </p:spPr>
        <p:txBody>
          <a:bodyPr>
            <a:normAutofit fontScale="850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Gasim</a:t>
            </a:r>
            <a:r>
              <a:rPr lang="en-US" dirty="0"/>
              <a:t> </a:t>
            </a:r>
            <a:r>
              <a:rPr lang="en-US" dirty="0" err="1"/>
              <a:t>primul</a:t>
            </a:r>
            <a:r>
              <a:rPr lang="en-US" dirty="0"/>
              <a:t> </a:t>
            </a:r>
            <a:r>
              <a:rPr lang="en-US" dirty="0" err="1"/>
              <a:t>produs</a:t>
            </a:r>
            <a:r>
              <a:rPr lang="en-US" dirty="0"/>
              <a:t> de pe homepage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locatorul</a:t>
            </a:r>
            <a:r>
              <a:rPr lang="en-US" dirty="0"/>
              <a:t> </a:t>
            </a:r>
            <a:r>
              <a:rPr lang="en-US" b="1" dirty="0" err="1"/>
              <a:t>className</a:t>
            </a:r>
            <a:r>
              <a:rPr lang="en-US" b="1" dirty="0"/>
              <a:t>, List&lt;</a:t>
            </a:r>
            <a:r>
              <a:rPr lang="en-US" b="1" dirty="0" err="1"/>
              <a:t>WebElement</a:t>
            </a:r>
            <a:r>
              <a:rPr lang="en-US" b="1" dirty="0"/>
              <a:t>&gt;  = </a:t>
            </a:r>
            <a:r>
              <a:rPr lang="en-US" b="1" dirty="0" err="1"/>
              <a:t>driver.findElements</a:t>
            </a:r>
            <a:r>
              <a:rPr lang="en-US" b="1" dirty="0"/>
              <a:t>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elementul</a:t>
            </a:r>
            <a:r>
              <a:rPr lang="en-US" dirty="0"/>
              <a:t> nu se </a:t>
            </a:r>
            <a:r>
              <a:rPr lang="en-US" dirty="0" err="1"/>
              <a:t>afla</a:t>
            </a:r>
            <a:r>
              <a:rPr lang="en-US" dirty="0"/>
              <a:t> in </a:t>
            </a:r>
            <a:r>
              <a:rPr lang="en-US" dirty="0" err="1"/>
              <a:t>campul</a:t>
            </a:r>
            <a:r>
              <a:rPr lang="en-US" dirty="0"/>
              <a:t> </a:t>
            </a:r>
            <a:r>
              <a:rPr lang="en-US" dirty="0" err="1"/>
              <a:t>vizual</a:t>
            </a:r>
            <a:r>
              <a:rPr lang="en-US" dirty="0"/>
              <a:t>,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necesara</a:t>
            </a:r>
            <a:r>
              <a:rPr lang="en-US" dirty="0"/>
              <a:t> </a:t>
            </a:r>
            <a:r>
              <a:rPr lang="en-US" dirty="0" err="1"/>
              <a:t>folosirea</a:t>
            </a:r>
            <a:r>
              <a:rPr lang="en-US" dirty="0"/>
              <a:t> </a:t>
            </a:r>
            <a:r>
              <a:rPr lang="en-US" b="1" dirty="0"/>
              <a:t>Actions (</a:t>
            </a:r>
            <a:r>
              <a:rPr lang="en-US" b="1" dirty="0" err="1"/>
              <a:t>moveToElement</a:t>
            </a:r>
            <a:r>
              <a:rPr lang="en-US" b="1" dirty="0"/>
              <a:t>, click)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Apasam</a:t>
            </a:r>
            <a:r>
              <a:rPr lang="en-US" dirty="0"/>
              <a:t> </a:t>
            </a:r>
            <a:r>
              <a:rPr lang="en-US" dirty="0" err="1"/>
              <a:t>butoanele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b="1" dirty="0"/>
              <a:t>.click()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valida</a:t>
            </a:r>
            <a:r>
              <a:rPr lang="en-US" dirty="0"/>
              <a:t> </a:t>
            </a:r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en-US" dirty="0" err="1"/>
              <a:t>informatiei</a:t>
            </a:r>
            <a:r>
              <a:rPr lang="en-US" dirty="0"/>
              <a:t> din pop-up, </a:t>
            </a:r>
            <a:r>
              <a:rPr lang="en-US" dirty="0" err="1"/>
              <a:t>folosim</a:t>
            </a:r>
            <a:r>
              <a:rPr lang="en-US" dirty="0"/>
              <a:t> </a:t>
            </a:r>
            <a:r>
              <a:rPr lang="en-US" b="1" dirty="0" err="1"/>
              <a:t>assertTrue</a:t>
            </a:r>
            <a:r>
              <a:rPr lang="en-US" b="1" dirty="0"/>
              <a:t>() </a:t>
            </a:r>
            <a:r>
              <a:rPr lang="en-US" dirty="0"/>
              <a:t>pe </a:t>
            </a:r>
            <a:r>
              <a:rPr lang="en-US" dirty="0" err="1"/>
              <a:t>continutul</a:t>
            </a:r>
            <a:r>
              <a:rPr lang="en-US" dirty="0"/>
              <a:t> pop-up-</a:t>
            </a:r>
            <a:r>
              <a:rPr lang="en-US" dirty="0" err="1"/>
              <a:t>ului</a:t>
            </a:r>
            <a:r>
              <a:rPr lang="en-US" dirty="0"/>
              <a:t> - </a:t>
            </a:r>
            <a:r>
              <a:rPr lang="en-US" b="1" dirty="0" err="1"/>
              <a:t>getText</a:t>
            </a:r>
            <a:r>
              <a:rPr lang="en-US" b="1" dirty="0"/>
              <a:t>().contains()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DC472-4DB1-A1CB-0B46-55C5DD7FC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73" y="758744"/>
            <a:ext cx="5628844" cy="22445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4CFE3D-087F-3FEB-7115-6CDBCB107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074" y="3429000"/>
            <a:ext cx="5628844" cy="25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58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7E54F6-1295-7003-1294-4BCC73CEE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6E60B57-0C05-5D79-5967-D8A1F41A3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1159381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Update password</a:t>
            </a:r>
            <a:br>
              <a:rPr lang="en-US" dirty="0"/>
            </a:b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5E59B9C-1005-C7BA-4D09-BBD1A32C9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696" y="1452158"/>
            <a:ext cx="5628843" cy="4929808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Gasim</a:t>
            </a:r>
            <a:r>
              <a:rPr lang="en-US" dirty="0"/>
              <a:t> </a:t>
            </a:r>
            <a:r>
              <a:rPr lang="en-US" dirty="0" err="1"/>
              <a:t>elementele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fie </a:t>
            </a:r>
            <a:r>
              <a:rPr lang="en-US" b="1" dirty="0" err="1"/>
              <a:t>driver.findElement</a:t>
            </a:r>
            <a:r>
              <a:rPr lang="en-US" b="1" dirty="0"/>
              <a:t>()</a:t>
            </a:r>
            <a:r>
              <a:rPr lang="en-US" dirty="0"/>
              <a:t>, fie </a:t>
            </a:r>
            <a:r>
              <a:rPr lang="en-US" b="1" dirty="0" err="1"/>
              <a:t>wait.until</a:t>
            </a:r>
            <a:r>
              <a:rPr lang="en-US" b="1" dirty="0"/>
              <a:t>()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b="1" dirty="0" err="1"/>
              <a:t>locatorul</a:t>
            </a:r>
            <a:r>
              <a:rPr lang="en-US" dirty="0"/>
              <a:t> relevant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Completam</a:t>
            </a:r>
            <a:r>
              <a:rPr lang="en-US" dirty="0"/>
              <a:t> </a:t>
            </a:r>
            <a:r>
              <a:rPr lang="en-US" dirty="0" err="1"/>
              <a:t>campurile</a:t>
            </a:r>
            <a:r>
              <a:rPr lang="en-US" dirty="0"/>
              <a:t> text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sendKeys</a:t>
            </a:r>
            <a:r>
              <a:rPr lang="en-US" b="1" dirty="0"/>
              <a:t>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Apasam</a:t>
            </a:r>
            <a:r>
              <a:rPr lang="en-US" dirty="0"/>
              <a:t> </a:t>
            </a:r>
            <a:r>
              <a:rPr lang="en-US" dirty="0" err="1"/>
              <a:t>butoanele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b="1" dirty="0"/>
              <a:t>.click()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confirma</a:t>
            </a:r>
            <a:r>
              <a:rPr lang="en-US" dirty="0"/>
              <a:t> </a:t>
            </a:r>
            <a:r>
              <a:rPr lang="en-US" dirty="0" err="1"/>
              <a:t>modificarea</a:t>
            </a:r>
            <a:r>
              <a:rPr lang="en-US" dirty="0"/>
              <a:t> </a:t>
            </a:r>
            <a:r>
              <a:rPr lang="en-US" dirty="0" err="1"/>
              <a:t>parolei</a:t>
            </a:r>
            <a:r>
              <a:rPr lang="en-US" dirty="0"/>
              <a:t>, </a:t>
            </a:r>
            <a:r>
              <a:rPr lang="en-US" dirty="0" err="1"/>
              <a:t>facem</a:t>
            </a:r>
            <a:r>
              <a:rPr lang="en-US" dirty="0"/>
              <a:t> </a:t>
            </a:r>
            <a:r>
              <a:rPr lang="en-US" dirty="0" err="1"/>
              <a:t>asertie</a:t>
            </a:r>
            <a:r>
              <a:rPr lang="en-US" dirty="0"/>
              <a:t> cu </a:t>
            </a:r>
            <a:r>
              <a:rPr lang="en-US" b="1" dirty="0" err="1"/>
              <a:t>assertEquals</a:t>
            </a:r>
            <a:r>
              <a:rPr lang="en-US" b="1" dirty="0"/>
              <a:t>() </a:t>
            </a:r>
            <a:r>
              <a:rPr lang="en-US" dirty="0"/>
              <a:t>pe </a:t>
            </a:r>
            <a:r>
              <a:rPr lang="en-US" dirty="0" err="1"/>
              <a:t>mesajul</a:t>
            </a:r>
            <a:r>
              <a:rPr lang="en-US" dirty="0"/>
              <a:t> de </a:t>
            </a:r>
            <a:r>
              <a:rPr lang="en-US" dirty="0" err="1"/>
              <a:t>confirmare</a:t>
            </a:r>
            <a:r>
              <a:rPr lang="en-US" dirty="0"/>
              <a:t> a </a:t>
            </a:r>
            <a:r>
              <a:rPr lang="en-US" dirty="0" err="1"/>
              <a:t>schimbarii</a:t>
            </a:r>
            <a:r>
              <a:rPr lang="en-US" dirty="0"/>
              <a:t> </a:t>
            </a:r>
            <a:r>
              <a:rPr lang="en-US" dirty="0" err="1"/>
              <a:t>parolei</a:t>
            </a:r>
            <a:r>
              <a:rPr lang="en-US" dirty="0"/>
              <a:t> – </a:t>
            </a:r>
            <a:r>
              <a:rPr lang="en-US" b="1" dirty="0" err="1"/>
              <a:t>getText</a:t>
            </a:r>
            <a:r>
              <a:rPr lang="en-US" b="1" dirty="0"/>
              <a:t>()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1D5EB-A593-917D-2D41-05918731D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64" y="563402"/>
            <a:ext cx="5681454" cy="3110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EF9CB-C8A9-B9BD-8375-1DDEBD436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63" y="4431570"/>
            <a:ext cx="5664229" cy="18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91125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878_TF11158769_Win32" id="{F3F8FE87-2361-4B19-BDA6-013BEA194ACE}" vid="{B1F7F5A5-1557-4D8C-AB94-3B1042AF8D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309999-888E-44BA-A188-888AF21B1F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CF82A0-F4E3-45B7-AF6D-1D89198889C4}">
  <ds:schemaRefs>
    <ds:schemaRef ds:uri="230e9df3-be65-4c73-a93b-d1236ebd677e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microsoft.com/sharepoint/v3"/>
    <ds:schemaRef ds:uri="16c05727-aa75-4e4a-9b5f-8a80a1165891"/>
    <ds:schemaRef ds:uri="http://purl.org/dc/terms/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579673F-CE33-48F3-A011-3563BBD94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{555D2874-2394-404E-B802-7C68F4E14FCD}tf11158769_win32</Template>
  <TotalTime>241</TotalTime>
  <Words>601</Words>
  <Application>Microsoft Office PowerPoint</Application>
  <PresentationFormat>Widescreen</PresentationFormat>
  <Paragraphs>70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 LT Pro</vt:lpstr>
      <vt:lpstr>Calibri</vt:lpstr>
      <vt:lpstr>Goudy Old Style</vt:lpstr>
      <vt:lpstr>Wingdings</vt:lpstr>
      <vt:lpstr>FrostyVTI</vt:lpstr>
      <vt:lpstr>Proiect testare automata   www.vioricacosmetic.ro </vt:lpstr>
      <vt:lpstr>PowerPoint Presentation</vt:lpstr>
      <vt:lpstr>Metodologie de lucru / strategie de testare </vt:lpstr>
      <vt:lpstr>Functionalitati testate </vt:lpstr>
      <vt:lpstr>Pasi comuni tuturor testelor </vt:lpstr>
      <vt:lpstr>Register </vt:lpstr>
      <vt:lpstr>Add to cart </vt:lpstr>
      <vt:lpstr>Delivery and return </vt:lpstr>
      <vt:lpstr>Update password </vt:lpstr>
      <vt:lpstr>Review </vt:lpstr>
      <vt:lpstr>Rezultate</vt:lpstr>
      <vt:lpstr>Concluzii</vt:lpstr>
      <vt:lpstr>Multumesc!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Sorana Chiorean</dc:creator>
  <cp:lastModifiedBy>Sorana Chiorean</cp:lastModifiedBy>
  <cp:revision>12</cp:revision>
  <dcterms:created xsi:type="dcterms:W3CDTF">2025-03-09T10:27:17Z</dcterms:created>
  <dcterms:modified xsi:type="dcterms:W3CDTF">2025-03-09T14:29:05Z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